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99" r:id="rId5"/>
  </p:sldIdLst>
  <p:sldSz cx="9906000" cy="6858000" type="A4"/>
  <p:notesSz cx="6858000" cy="9144000"/>
  <p:defaultTextStyle>
    <a:defPPr>
      <a:defRPr lang="en-US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Sanna" initials="Sa" lastIdx="2" clrIdx="0">
    <p:extLst>
      <p:ext uri="{19B8F6BF-5375-455C-9EA6-DF929625EA0E}">
        <p15:presenceInfo xmlns:p15="http://schemas.microsoft.com/office/powerpoint/2012/main" userId="S::sanna_kidekoulu.fi#ext#@valoriafi.onmicrosoft.com::fa0232f0-fa36-4f70-ac9d-d9b9b350f8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2FC"/>
    <a:srgbClr val="03258C"/>
    <a:srgbClr val="038C33"/>
    <a:srgbClr val="CBEAEB"/>
    <a:srgbClr val="FCEAD3"/>
    <a:srgbClr val="FDE9F0"/>
    <a:srgbClr val="F29724"/>
    <a:srgbClr val="B90D49"/>
    <a:srgbClr val="0E4B7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8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7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Niemi" userId="63868cb6-0ebf-4345-9c91-455678915cc5" providerId="ADAL" clId="{1F4CEC3D-465C-4FD9-9347-9818A677EB55}"/>
    <pc:docChg chg="undo custSel addSld delSld modSld sldOrd">
      <pc:chgData name="Laura Niemi" userId="63868cb6-0ebf-4345-9c91-455678915cc5" providerId="ADAL" clId="{1F4CEC3D-465C-4FD9-9347-9818A677EB55}" dt="2021-12-27T13:55:25.682" v="15182" actId="2696"/>
      <pc:docMkLst>
        <pc:docMk/>
      </pc:docMkLst>
      <pc:sldChg chg="modSp mod">
        <pc:chgData name="Laura Niemi" userId="63868cb6-0ebf-4345-9c91-455678915cc5" providerId="ADAL" clId="{1F4CEC3D-465C-4FD9-9347-9818A677EB55}" dt="2021-12-16T15:12:23.207" v="1682" actId="20577"/>
        <pc:sldMkLst>
          <pc:docMk/>
          <pc:sldMk cId="2277693420" sldId="332"/>
        </pc:sldMkLst>
        <pc:spChg chg="mod">
          <ac:chgData name="Laura Niemi" userId="63868cb6-0ebf-4345-9c91-455678915cc5" providerId="ADAL" clId="{1F4CEC3D-465C-4FD9-9347-9818A677EB55}" dt="2021-12-16T15:12:23.207" v="1682" actId="20577"/>
          <ac:spMkLst>
            <pc:docMk/>
            <pc:sldMk cId="2277693420" sldId="332"/>
            <ac:spMk id="5" creationId="{00000000-0000-0000-0000-000000000000}"/>
          </ac:spMkLst>
        </pc:spChg>
      </pc:sldChg>
      <pc:sldChg chg="delSp modSp mod">
        <pc:chgData name="Laura Niemi" userId="63868cb6-0ebf-4345-9c91-455678915cc5" providerId="ADAL" clId="{1F4CEC3D-465C-4FD9-9347-9818A677EB55}" dt="2021-12-27T13:27:13.831" v="15177" actId="207"/>
        <pc:sldMkLst>
          <pc:docMk/>
          <pc:sldMk cId="2881674404" sldId="334"/>
        </pc:sldMkLst>
        <pc:spChg chg="mod">
          <ac:chgData name="Laura Niemi" userId="63868cb6-0ebf-4345-9c91-455678915cc5" providerId="ADAL" clId="{1F4CEC3D-465C-4FD9-9347-9818A677EB55}" dt="2021-12-16T14:58:28.456" v="361" actId="20577"/>
          <ac:spMkLst>
            <pc:docMk/>
            <pc:sldMk cId="2881674404" sldId="334"/>
            <ac:spMk id="2" creationId="{00000000-0000-0000-0000-000000000000}"/>
          </ac:spMkLst>
        </pc:spChg>
        <pc:spChg chg="del">
          <ac:chgData name="Laura Niemi" userId="63868cb6-0ebf-4345-9c91-455678915cc5" providerId="ADAL" clId="{1F4CEC3D-465C-4FD9-9347-9818A677EB55}" dt="2021-12-16T14:58:31.018" v="362" actId="478"/>
          <ac:spMkLst>
            <pc:docMk/>
            <pc:sldMk cId="2881674404" sldId="334"/>
            <ac:spMk id="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27T13:27:13.831" v="15177" actId="207"/>
          <ac:spMkLst>
            <pc:docMk/>
            <pc:sldMk cId="2881674404" sldId="334"/>
            <ac:spMk id="4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4:58:10.323" v="240" actId="20577"/>
          <ac:spMkLst>
            <pc:docMk/>
            <pc:sldMk cId="2881674404" sldId="334"/>
            <ac:spMk id="5" creationId="{00000000-0000-0000-0000-000000000000}"/>
          </ac:spMkLst>
        </pc:spChg>
      </pc:sldChg>
      <pc:sldChg chg="addSp delSp modSp mod">
        <pc:chgData name="Laura Niemi" userId="63868cb6-0ebf-4345-9c91-455678915cc5" providerId="ADAL" clId="{1F4CEC3D-465C-4FD9-9347-9818A677EB55}" dt="2021-12-16T15:23:52.915" v="3410" actId="20577"/>
        <pc:sldMkLst>
          <pc:docMk/>
          <pc:sldMk cId="3338511228" sldId="337"/>
        </pc:sldMkLst>
        <pc:spChg chg="mod">
          <ac:chgData name="Laura Niemi" userId="63868cb6-0ebf-4345-9c91-455678915cc5" providerId="ADAL" clId="{1F4CEC3D-465C-4FD9-9347-9818A677EB55}" dt="2021-12-16T15:02:16.079" v="1019" actId="20577"/>
          <ac:spMkLst>
            <pc:docMk/>
            <pc:sldMk cId="3338511228" sldId="337"/>
            <ac:spMk id="3" creationId="{00000000-0000-0000-0000-000000000000}"/>
          </ac:spMkLst>
        </pc:spChg>
        <pc:spChg chg="add del mod">
          <ac:chgData name="Laura Niemi" userId="63868cb6-0ebf-4345-9c91-455678915cc5" providerId="ADAL" clId="{1F4CEC3D-465C-4FD9-9347-9818A677EB55}" dt="2021-12-16T15:01:47.408" v="888" actId="478"/>
          <ac:spMkLst>
            <pc:docMk/>
            <pc:sldMk cId="3338511228" sldId="337"/>
            <ac:spMk id="5" creationId="{4549F337-3751-4DCA-BAD2-D905083E130E}"/>
          </ac:spMkLst>
        </pc:spChg>
        <pc:spChg chg="del mod">
          <ac:chgData name="Laura Niemi" userId="63868cb6-0ebf-4345-9c91-455678915cc5" providerId="ADAL" clId="{1F4CEC3D-465C-4FD9-9347-9818A677EB55}" dt="2021-12-16T15:01:46.200" v="887" actId="478"/>
          <ac:spMkLst>
            <pc:docMk/>
            <pc:sldMk cId="3338511228" sldId="337"/>
            <ac:spMk id="10" creationId="{00000000-0000-0000-0000-000000000000}"/>
          </ac:spMkLst>
        </pc:spChg>
        <pc:spChg chg="add mod">
          <ac:chgData name="Laura Niemi" userId="63868cb6-0ebf-4345-9c91-455678915cc5" providerId="ADAL" clId="{1F4CEC3D-465C-4FD9-9347-9818A677EB55}" dt="2021-12-16T15:23:52.915" v="3410" actId="20577"/>
          <ac:spMkLst>
            <pc:docMk/>
            <pc:sldMk cId="3338511228" sldId="337"/>
            <ac:spMk id="30" creationId="{976F4A49-574A-4BAE-A397-ADBD1D137327}"/>
          </ac:spMkLst>
        </pc:spChg>
      </pc:sldChg>
      <pc:sldChg chg="del">
        <pc:chgData name="Laura Niemi" userId="63868cb6-0ebf-4345-9c91-455678915cc5" providerId="ADAL" clId="{1F4CEC3D-465C-4FD9-9347-9818A677EB55}" dt="2021-12-16T14:57:51.854" v="231" actId="47"/>
        <pc:sldMkLst>
          <pc:docMk/>
          <pc:sldMk cId="1212528498" sldId="343"/>
        </pc:sldMkLst>
      </pc:sldChg>
      <pc:sldChg chg="modSp mod ord">
        <pc:chgData name="Laura Niemi" userId="63868cb6-0ebf-4345-9c91-455678915cc5" providerId="ADAL" clId="{1F4CEC3D-465C-4FD9-9347-9818A677EB55}" dt="2021-12-16T15:18:13.294" v="2289" actId="20577"/>
        <pc:sldMkLst>
          <pc:docMk/>
          <pc:sldMk cId="3639560820" sldId="345"/>
        </pc:sldMkLst>
        <pc:spChg chg="mod">
          <ac:chgData name="Laura Niemi" userId="63868cb6-0ebf-4345-9c91-455678915cc5" providerId="ADAL" clId="{1F4CEC3D-465C-4FD9-9347-9818A677EB55}" dt="2021-12-16T15:07:51.018" v="1197" actId="20577"/>
          <ac:spMkLst>
            <pc:docMk/>
            <pc:sldMk cId="3639560820" sldId="345"/>
            <ac:spMk id="2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18:13.294" v="2289" actId="20577"/>
          <ac:spMkLst>
            <pc:docMk/>
            <pc:sldMk cId="3639560820" sldId="345"/>
            <ac:spMk id="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07:58.981" v="1201" actId="20577"/>
          <ac:spMkLst>
            <pc:docMk/>
            <pc:sldMk cId="3639560820" sldId="345"/>
            <ac:spMk id="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04:08.400" v="1126" actId="14100"/>
          <ac:spMkLst>
            <pc:docMk/>
            <pc:sldMk cId="3639560820" sldId="345"/>
            <ac:spMk id="12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04:27.431" v="1184" actId="20577"/>
          <ac:spMkLst>
            <pc:docMk/>
            <pc:sldMk cId="3639560820" sldId="345"/>
            <ac:spMk id="15" creationId="{00000000-0000-0000-0000-000000000000}"/>
          </ac:spMkLst>
        </pc:spChg>
      </pc:sldChg>
      <pc:sldChg chg="modSp mod">
        <pc:chgData name="Laura Niemi" userId="63868cb6-0ebf-4345-9c91-455678915cc5" providerId="ADAL" clId="{1F4CEC3D-465C-4FD9-9347-9818A677EB55}" dt="2021-12-16T15:18:45.718" v="2294" actId="20577"/>
        <pc:sldMkLst>
          <pc:docMk/>
          <pc:sldMk cId="3701185475" sldId="346"/>
        </pc:sldMkLst>
        <pc:spChg chg="mod">
          <ac:chgData name="Laura Niemi" userId="63868cb6-0ebf-4345-9c91-455678915cc5" providerId="ADAL" clId="{1F4CEC3D-465C-4FD9-9347-9818A677EB55}" dt="2021-12-16T15:18:39.178" v="2290" actId="21"/>
          <ac:spMkLst>
            <pc:docMk/>
            <pc:sldMk cId="3701185475" sldId="346"/>
            <ac:spMk id="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18:45.718" v="2294" actId="20577"/>
          <ac:spMkLst>
            <pc:docMk/>
            <pc:sldMk cId="3701185475" sldId="346"/>
            <ac:spMk id="4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07:06.638" v="1190" actId="1076"/>
          <ac:spMkLst>
            <pc:docMk/>
            <pc:sldMk cId="3701185475" sldId="346"/>
            <ac:spMk id="10" creationId="{00000000-0000-0000-0000-000000000000}"/>
          </ac:spMkLst>
        </pc:spChg>
      </pc:sldChg>
      <pc:sldChg chg="del">
        <pc:chgData name="Laura Niemi" userId="63868cb6-0ebf-4345-9c91-455678915cc5" providerId="ADAL" clId="{1F4CEC3D-465C-4FD9-9347-9818A677EB55}" dt="2021-12-16T14:57:00.646" v="225" actId="47"/>
        <pc:sldMkLst>
          <pc:docMk/>
          <pc:sldMk cId="3248028098" sldId="347"/>
        </pc:sldMkLst>
      </pc:sldChg>
      <pc:sldChg chg="modSp del mod ord">
        <pc:chgData name="Laura Niemi" userId="63868cb6-0ebf-4345-9c91-455678915cc5" providerId="ADAL" clId="{1F4CEC3D-465C-4FD9-9347-9818A677EB55}" dt="2021-12-16T17:05:44.365" v="9446" actId="2696"/>
        <pc:sldMkLst>
          <pc:docMk/>
          <pc:sldMk cId="425153923" sldId="352"/>
        </pc:sldMkLst>
        <pc:spChg chg="mod">
          <ac:chgData name="Laura Niemi" userId="63868cb6-0ebf-4345-9c91-455678915cc5" providerId="ADAL" clId="{1F4CEC3D-465C-4FD9-9347-9818A677EB55}" dt="2021-12-16T15:54:11.460" v="7829" actId="20577"/>
          <ac:spMkLst>
            <pc:docMk/>
            <pc:sldMk cId="425153923" sldId="352"/>
            <ac:spMk id="18" creationId="{00000000-0000-0000-0000-000000000000}"/>
          </ac:spMkLst>
        </pc:spChg>
      </pc:sldChg>
      <pc:sldChg chg="add del">
        <pc:chgData name="Laura Niemi" userId="63868cb6-0ebf-4345-9c91-455678915cc5" providerId="ADAL" clId="{1F4CEC3D-465C-4FD9-9347-9818A677EB55}" dt="2021-12-27T13:55:24.910" v="15181"/>
        <pc:sldMkLst>
          <pc:docMk/>
          <pc:sldMk cId="2300263358" sldId="352"/>
        </pc:sldMkLst>
      </pc:sldChg>
      <pc:sldChg chg="add del">
        <pc:chgData name="Laura Niemi" userId="63868cb6-0ebf-4345-9c91-455678915cc5" providerId="ADAL" clId="{1F4CEC3D-465C-4FD9-9347-9818A677EB55}" dt="2021-12-27T13:55:25.682" v="15182" actId="2696"/>
        <pc:sldMkLst>
          <pc:docMk/>
          <pc:sldMk cId="4168620287" sldId="352"/>
        </pc:sldMkLst>
      </pc:sldChg>
      <pc:sldChg chg="modSp add del mod ord">
        <pc:chgData name="Laura Niemi" userId="63868cb6-0ebf-4345-9c91-455678915cc5" providerId="ADAL" clId="{1F4CEC3D-465C-4FD9-9347-9818A677EB55}" dt="2021-12-16T17:18:14.817" v="10490" actId="47"/>
        <pc:sldMkLst>
          <pc:docMk/>
          <pc:sldMk cId="1297905353" sldId="353"/>
        </pc:sldMkLst>
        <pc:graphicFrameChg chg="mod modGraphic">
          <ac:chgData name="Laura Niemi" userId="63868cb6-0ebf-4345-9c91-455678915cc5" providerId="ADAL" clId="{1F4CEC3D-465C-4FD9-9347-9818A677EB55}" dt="2021-12-16T17:16:29.368" v="10269" actId="114"/>
          <ac:graphicFrameMkLst>
            <pc:docMk/>
            <pc:sldMk cId="1297905353" sldId="353"/>
            <ac:graphicFrameMk id="6" creationId="{00000000-0000-0000-0000-000000000000}"/>
          </ac:graphicFrameMkLst>
        </pc:graphicFrameChg>
      </pc:sldChg>
      <pc:sldChg chg="del ord">
        <pc:chgData name="Laura Niemi" userId="63868cb6-0ebf-4345-9c91-455678915cc5" providerId="ADAL" clId="{1F4CEC3D-465C-4FD9-9347-9818A677EB55}" dt="2021-12-16T17:05:44.365" v="9446" actId="2696"/>
        <pc:sldMkLst>
          <pc:docMk/>
          <pc:sldMk cId="4015007211" sldId="353"/>
        </pc:sldMkLst>
      </pc:sldChg>
      <pc:sldChg chg="modSp add mod ord">
        <pc:chgData name="Laura Niemi" userId="63868cb6-0ebf-4345-9c91-455678915cc5" providerId="ADAL" clId="{1F4CEC3D-465C-4FD9-9347-9818A677EB55}" dt="2021-12-16T17:27:14.707" v="11464" actId="20577"/>
        <pc:sldMkLst>
          <pc:docMk/>
          <pc:sldMk cId="978459592" sldId="354"/>
        </pc:sldMkLst>
        <pc:spChg chg="mod">
          <ac:chgData name="Laura Niemi" userId="63868cb6-0ebf-4345-9c91-455678915cc5" providerId="ADAL" clId="{1F4CEC3D-465C-4FD9-9347-9818A677EB55}" dt="2021-12-16T17:26:59.480" v="11428" actId="1076"/>
          <ac:spMkLst>
            <pc:docMk/>
            <pc:sldMk cId="978459592" sldId="354"/>
            <ac:spMk id="2" creationId="{2201739A-43A8-4C6B-AF8F-AC51CF98CAE0}"/>
          </ac:spMkLst>
        </pc:spChg>
        <pc:spChg chg="mod">
          <ac:chgData name="Laura Niemi" userId="63868cb6-0ebf-4345-9c91-455678915cc5" providerId="ADAL" clId="{1F4CEC3D-465C-4FD9-9347-9818A677EB55}" dt="2021-12-16T17:27:14.707" v="11464" actId="20577"/>
          <ac:spMkLst>
            <pc:docMk/>
            <pc:sldMk cId="978459592" sldId="354"/>
            <ac:spMk id="3" creationId="{00000000-0000-0000-0000-000000000000}"/>
          </ac:spMkLst>
        </pc:spChg>
        <pc:graphicFrameChg chg="modGraphic">
          <ac:chgData name="Laura Niemi" userId="63868cb6-0ebf-4345-9c91-455678915cc5" providerId="ADAL" clId="{1F4CEC3D-465C-4FD9-9347-9818A677EB55}" dt="2021-12-16T17:18:06.360" v="10489" actId="20577"/>
          <ac:graphicFrameMkLst>
            <pc:docMk/>
            <pc:sldMk cId="978459592" sldId="354"/>
            <ac:graphicFrameMk id="4" creationId="{DC44FBC8-132F-40F7-828B-6807901B0618}"/>
          </ac:graphicFrameMkLst>
        </pc:graphicFrameChg>
      </pc:sldChg>
      <pc:sldChg chg="modSp del mod">
        <pc:chgData name="Laura Niemi" userId="63868cb6-0ebf-4345-9c91-455678915cc5" providerId="ADAL" clId="{1F4CEC3D-465C-4FD9-9347-9818A677EB55}" dt="2021-12-16T17:11:55.431" v="10135" actId="2696"/>
        <pc:sldMkLst>
          <pc:docMk/>
          <pc:sldMk cId="3939686331" sldId="354"/>
        </pc:sldMkLst>
        <pc:graphicFrameChg chg="modGraphic">
          <ac:chgData name="Laura Niemi" userId="63868cb6-0ebf-4345-9c91-455678915cc5" providerId="ADAL" clId="{1F4CEC3D-465C-4FD9-9347-9818A677EB55}" dt="2021-12-16T13:56:21.932" v="49" actId="114"/>
          <ac:graphicFrameMkLst>
            <pc:docMk/>
            <pc:sldMk cId="3939686331" sldId="354"/>
            <ac:graphicFrameMk id="4" creationId="{DC44FBC8-132F-40F7-828B-6807901B0618}"/>
          </ac:graphicFrameMkLst>
        </pc:graphicFrameChg>
      </pc:sldChg>
      <pc:sldChg chg="del">
        <pc:chgData name="Laura Niemi" userId="63868cb6-0ebf-4345-9c91-455678915cc5" providerId="ADAL" clId="{1F4CEC3D-465C-4FD9-9347-9818A677EB55}" dt="2021-12-16T17:06:11.065" v="9448" actId="47"/>
        <pc:sldMkLst>
          <pc:docMk/>
          <pc:sldMk cId="3248626263" sldId="355"/>
        </pc:sldMkLst>
      </pc:sldChg>
      <pc:sldChg chg="del">
        <pc:chgData name="Laura Niemi" userId="63868cb6-0ebf-4345-9c91-455678915cc5" providerId="ADAL" clId="{1F4CEC3D-465C-4FD9-9347-9818A677EB55}" dt="2021-12-16T17:06:11.531" v="9449" actId="47"/>
        <pc:sldMkLst>
          <pc:docMk/>
          <pc:sldMk cId="3148693458" sldId="356"/>
        </pc:sldMkLst>
      </pc:sldChg>
      <pc:sldChg chg="addSp modSp mod ord">
        <pc:chgData name="Laura Niemi" userId="63868cb6-0ebf-4345-9c91-455678915cc5" providerId="ADAL" clId="{1F4CEC3D-465C-4FD9-9347-9818A677EB55}" dt="2021-12-27T11:57:24.826" v="14853" actId="207"/>
        <pc:sldMkLst>
          <pc:docMk/>
          <pc:sldMk cId="4061667686" sldId="358"/>
        </pc:sldMkLst>
        <pc:spChg chg="mod">
          <ac:chgData name="Laura Niemi" userId="63868cb6-0ebf-4345-9c91-455678915cc5" providerId="ADAL" clId="{1F4CEC3D-465C-4FD9-9347-9818A677EB55}" dt="2021-12-27T11:57:24.826" v="14853" actId="207"/>
          <ac:spMkLst>
            <pc:docMk/>
            <pc:sldMk cId="4061667686" sldId="358"/>
            <ac:spMk id="3" creationId="{00000000-0000-0000-0000-000000000000}"/>
          </ac:spMkLst>
        </pc:spChg>
        <pc:spChg chg="add mod">
          <ac:chgData name="Laura Niemi" userId="63868cb6-0ebf-4345-9c91-455678915cc5" providerId="ADAL" clId="{1F4CEC3D-465C-4FD9-9347-9818A677EB55}" dt="2021-12-16T17:12:27.312" v="10138"/>
          <ac:spMkLst>
            <pc:docMk/>
            <pc:sldMk cId="4061667686" sldId="358"/>
            <ac:spMk id="7" creationId="{178E447C-3B84-4679-95DC-1607117E75D2}"/>
          </ac:spMkLst>
        </pc:spChg>
        <pc:spChg chg="mod">
          <ac:chgData name="Laura Niemi" userId="63868cb6-0ebf-4345-9c91-455678915cc5" providerId="ADAL" clId="{1F4CEC3D-465C-4FD9-9347-9818A677EB55}" dt="2021-12-16T17:36:52.403" v="11812"/>
          <ac:spMkLst>
            <pc:docMk/>
            <pc:sldMk cId="4061667686" sldId="358"/>
            <ac:spMk id="9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8:01:03.741" v="12834" actId="20577"/>
          <ac:spMkLst>
            <pc:docMk/>
            <pc:sldMk cId="4061667686" sldId="358"/>
            <ac:spMk id="48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27T11:56:58.771" v="14823" actId="20577"/>
          <ac:spMkLst>
            <pc:docMk/>
            <pc:sldMk cId="4061667686" sldId="358"/>
            <ac:spMk id="484" creationId="{00000000-0000-0000-0000-000000000000}"/>
          </ac:spMkLst>
        </pc:spChg>
      </pc:sldChg>
      <pc:sldChg chg="modSp add del mod">
        <pc:chgData name="Laura Niemi" userId="63868cb6-0ebf-4345-9c91-455678915cc5" providerId="ADAL" clId="{1F4CEC3D-465C-4FD9-9347-9818A677EB55}" dt="2021-12-27T13:42:52.583" v="15178" actId="47"/>
        <pc:sldMkLst>
          <pc:docMk/>
          <pc:sldMk cId="195780226" sldId="359"/>
        </pc:sldMkLst>
        <pc:spChg chg="mod">
          <ac:chgData name="Laura Niemi" userId="63868cb6-0ebf-4345-9c91-455678915cc5" providerId="ADAL" clId="{1F4CEC3D-465C-4FD9-9347-9818A677EB55}" dt="2021-12-16T17:27:40.294" v="11465" actId="1076"/>
          <ac:spMkLst>
            <pc:docMk/>
            <pc:sldMk cId="195780226" sldId="359"/>
            <ac:spMk id="6" creationId="{EA749AB9-D60D-456E-86DD-9AB28C97F387}"/>
          </ac:spMkLst>
        </pc:spChg>
      </pc:sldChg>
      <pc:sldChg chg="del">
        <pc:chgData name="Laura Niemi" userId="63868cb6-0ebf-4345-9c91-455678915cc5" providerId="ADAL" clId="{1F4CEC3D-465C-4FD9-9347-9818A677EB55}" dt="2021-12-16T17:12:34.600" v="10139" actId="2696"/>
        <pc:sldMkLst>
          <pc:docMk/>
          <pc:sldMk cId="855380087" sldId="359"/>
        </pc:sldMkLst>
      </pc:sldChg>
      <pc:sldChg chg="modSp mod">
        <pc:chgData name="Laura Niemi" userId="63868cb6-0ebf-4345-9c91-455678915cc5" providerId="ADAL" clId="{1F4CEC3D-465C-4FD9-9347-9818A677EB55}" dt="2021-12-16T15:37:39.444" v="5798" actId="20577"/>
        <pc:sldMkLst>
          <pc:docMk/>
          <pc:sldMk cId="796308409" sldId="360"/>
        </pc:sldMkLst>
        <pc:spChg chg="mod">
          <ac:chgData name="Laura Niemi" userId="63868cb6-0ebf-4345-9c91-455678915cc5" providerId="ADAL" clId="{1F4CEC3D-465C-4FD9-9347-9818A677EB55}" dt="2021-12-16T15:26:31.677" v="3799" actId="20577"/>
          <ac:spMkLst>
            <pc:docMk/>
            <pc:sldMk cId="796308409" sldId="360"/>
            <ac:spMk id="6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26:57.554" v="3812" actId="20577"/>
          <ac:spMkLst>
            <pc:docMk/>
            <pc:sldMk cId="796308409" sldId="360"/>
            <ac:spMk id="7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25:54.711" v="3735" actId="20577"/>
          <ac:spMkLst>
            <pc:docMk/>
            <pc:sldMk cId="796308409" sldId="360"/>
            <ac:spMk id="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25:48.262" v="3734" actId="1076"/>
          <ac:spMkLst>
            <pc:docMk/>
            <pc:sldMk cId="796308409" sldId="360"/>
            <ac:spMk id="16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37:39.444" v="5798" actId="20577"/>
          <ac:spMkLst>
            <pc:docMk/>
            <pc:sldMk cId="796308409" sldId="360"/>
            <ac:spMk id="18" creationId="{00000000-0000-0000-0000-000000000000}"/>
          </ac:spMkLst>
        </pc:spChg>
      </pc:sldChg>
      <pc:sldChg chg="modSp mod">
        <pc:chgData name="Laura Niemi" userId="63868cb6-0ebf-4345-9c91-455678915cc5" providerId="ADAL" clId="{1F4CEC3D-465C-4FD9-9347-9818A677EB55}" dt="2021-12-16T12:58:02.704" v="5" actId="20577"/>
        <pc:sldMkLst>
          <pc:docMk/>
          <pc:sldMk cId="1080687105" sldId="361"/>
        </pc:sldMkLst>
        <pc:spChg chg="mod">
          <ac:chgData name="Laura Niemi" userId="63868cb6-0ebf-4345-9c91-455678915cc5" providerId="ADAL" clId="{1F4CEC3D-465C-4FD9-9347-9818A677EB55}" dt="2021-12-16T12:58:02.704" v="5" actId="20577"/>
          <ac:spMkLst>
            <pc:docMk/>
            <pc:sldMk cId="1080687105" sldId="361"/>
            <ac:spMk id="2" creationId="{00000000-0000-0000-0000-000000000000}"/>
          </ac:spMkLst>
        </pc:spChg>
      </pc:sldChg>
      <pc:sldChg chg="addSp delSp modSp mod">
        <pc:chgData name="Laura Niemi" userId="63868cb6-0ebf-4345-9c91-455678915cc5" providerId="ADAL" clId="{1F4CEC3D-465C-4FD9-9347-9818A677EB55}" dt="2021-12-16T17:28:30.035" v="11498" actId="20577"/>
        <pc:sldMkLst>
          <pc:docMk/>
          <pc:sldMk cId="4293942968" sldId="362"/>
        </pc:sldMkLst>
        <pc:spChg chg="mod">
          <ac:chgData name="Laura Niemi" userId="63868cb6-0ebf-4345-9c91-455678915cc5" providerId="ADAL" clId="{1F4CEC3D-465C-4FD9-9347-9818A677EB55}" dt="2021-12-16T17:28:30.035" v="11498" actId="20577"/>
          <ac:spMkLst>
            <pc:docMk/>
            <pc:sldMk cId="4293942968" sldId="362"/>
            <ac:spMk id="4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27:42.690" v="3866" actId="20577"/>
          <ac:spMkLst>
            <pc:docMk/>
            <pc:sldMk cId="4293942968" sldId="362"/>
            <ac:spMk id="5" creationId="{00000000-0000-0000-0000-000000000000}"/>
          </ac:spMkLst>
        </pc:spChg>
        <pc:spChg chg="add del mod">
          <ac:chgData name="Laura Niemi" userId="63868cb6-0ebf-4345-9c91-455678915cc5" providerId="ADAL" clId="{1F4CEC3D-465C-4FD9-9347-9818A677EB55}" dt="2021-12-16T14:02:06.177" v="99"/>
          <ac:spMkLst>
            <pc:docMk/>
            <pc:sldMk cId="4293942968" sldId="362"/>
            <ac:spMk id="7" creationId="{2BE5E85C-2F37-4605-BBE7-B93253889DC7}"/>
          </ac:spMkLst>
        </pc:spChg>
      </pc:sldChg>
      <pc:sldChg chg="modSp del mod">
        <pc:chgData name="Laura Niemi" userId="63868cb6-0ebf-4345-9c91-455678915cc5" providerId="ADAL" clId="{1F4CEC3D-465C-4FD9-9347-9818A677EB55}" dt="2021-12-16T15:28:40.813" v="3902" actId="47"/>
        <pc:sldMkLst>
          <pc:docMk/>
          <pc:sldMk cId="1244568414" sldId="363"/>
        </pc:sldMkLst>
        <pc:spChg chg="mod">
          <ac:chgData name="Laura Niemi" userId="63868cb6-0ebf-4345-9c91-455678915cc5" providerId="ADAL" clId="{1F4CEC3D-465C-4FD9-9347-9818A677EB55}" dt="2021-12-16T15:28:08.925" v="3881" actId="20577"/>
          <ac:spMkLst>
            <pc:docMk/>
            <pc:sldMk cId="1244568414" sldId="363"/>
            <ac:spMk id="2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4:02:07.828" v="101"/>
          <ac:spMkLst>
            <pc:docMk/>
            <pc:sldMk cId="1244568414" sldId="363"/>
            <ac:spMk id="9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28:13.624" v="3882" actId="1076"/>
          <ac:spMkLst>
            <pc:docMk/>
            <pc:sldMk cId="1244568414" sldId="363"/>
            <ac:spMk id="14" creationId="{00000000-0000-0000-0000-000000000000}"/>
          </ac:spMkLst>
        </pc:spChg>
      </pc:sldChg>
      <pc:sldChg chg="modSp del mod">
        <pc:chgData name="Laura Niemi" userId="63868cb6-0ebf-4345-9c91-455678915cc5" providerId="ADAL" clId="{1F4CEC3D-465C-4FD9-9347-9818A677EB55}" dt="2021-12-16T14:01:14.508" v="96" actId="47"/>
        <pc:sldMkLst>
          <pc:docMk/>
          <pc:sldMk cId="2176767942" sldId="364"/>
        </pc:sldMkLst>
        <pc:spChg chg="mod">
          <ac:chgData name="Laura Niemi" userId="63868cb6-0ebf-4345-9c91-455678915cc5" providerId="ADAL" clId="{1F4CEC3D-465C-4FD9-9347-9818A677EB55}" dt="2021-12-16T14:00:49.083" v="51" actId="21"/>
          <ac:spMkLst>
            <pc:docMk/>
            <pc:sldMk cId="2176767942" sldId="364"/>
            <ac:spMk id="5" creationId="{00000000-0000-0000-0000-000000000000}"/>
          </ac:spMkLst>
        </pc:spChg>
      </pc:sldChg>
      <pc:sldChg chg="modSp mod">
        <pc:chgData name="Laura Niemi" userId="63868cb6-0ebf-4345-9c91-455678915cc5" providerId="ADAL" clId="{1F4CEC3D-465C-4FD9-9347-9818A677EB55}" dt="2021-12-16T12:58:19.624" v="7" actId="20577"/>
        <pc:sldMkLst>
          <pc:docMk/>
          <pc:sldMk cId="3097696575" sldId="369"/>
        </pc:sldMkLst>
        <pc:spChg chg="mod">
          <ac:chgData name="Laura Niemi" userId="63868cb6-0ebf-4345-9c91-455678915cc5" providerId="ADAL" clId="{1F4CEC3D-465C-4FD9-9347-9818A677EB55}" dt="2021-12-16T12:58:19.624" v="7" actId="20577"/>
          <ac:spMkLst>
            <pc:docMk/>
            <pc:sldMk cId="3097696575" sldId="369"/>
            <ac:spMk id="3" creationId="{00000000-0000-0000-0000-000000000000}"/>
          </ac:spMkLst>
        </pc:spChg>
      </pc:sldChg>
      <pc:sldChg chg="modSp mod">
        <pc:chgData name="Laura Niemi" userId="63868cb6-0ebf-4345-9c91-455678915cc5" providerId="ADAL" clId="{1F4CEC3D-465C-4FD9-9347-9818A677EB55}" dt="2021-12-27T12:58:01.285" v="15176" actId="20577"/>
        <pc:sldMkLst>
          <pc:docMk/>
          <pc:sldMk cId="4151078049" sldId="372"/>
        </pc:sldMkLst>
        <pc:spChg chg="mod">
          <ac:chgData name="Laura Niemi" userId="63868cb6-0ebf-4345-9c91-455678915cc5" providerId="ADAL" clId="{1F4CEC3D-465C-4FD9-9347-9818A677EB55}" dt="2021-12-16T15:12:03.967" v="1647" actId="20577"/>
          <ac:spMkLst>
            <pc:docMk/>
            <pc:sldMk cId="4151078049" sldId="372"/>
            <ac:spMk id="2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27T12:58:01.285" v="15176" actId="20577"/>
          <ac:spMkLst>
            <pc:docMk/>
            <pc:sldMk cId="4151078049" sldId="372"/>
            <ac:spMk id="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35:24.506" v="11810" actId="20577"/>
          <ac:spMkLst>
            <pc:docMk/>
            <pc:sldMk cId="4151078049" sldId="372"/>
            <ac:spMk id="4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33:38.100" v="11731" actId="20577"/>
          <ac:spMkLst>
            <pc:docMk/>
            <pc:sldMk cId="4151078049" sldId="372"/>
            <ac:spMk id="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03:19.590" v="1122" actId="20577"/>
          <ac:spMkLst>
            <pc:docMk/>
            <pc:sldMk cId="4151078049" sldId="372"/>
            <ac:spMk id="19" creationId="{00000000-0000-0000-0000-000000000000}"/>
          </ac:spMkLst>
        </pc:spChg>
      </pc:sldChg>
      <pc:sldChg chg="addSp delSp modSp mod">
        <pc:chgData name="Laura Niemi" userId="63868cb6-0ebf-4345-9c91-455678915cc5" providerId="ADAL" clId="{1F4CEC3D-465C-4FD9-9347-9818A677EB55}" dt="2021-12-27T11:57:36.608" v="14854" actId="20577"/>
        <pc:sldMkLst>
          <pc:docMk/>
          <pc:sldMk cId="3412408339" sldId="373"/>
        </pc:sldMkLst>
        <pc:spChg chg="mod">
          <ac:chgData name="Laura Niemi" userId="63868cb6-0ebf-4345-9c91-455678915cc5" providerId="ADAL" clId="{1F4CEC3D-465C-4FD9-9347-9818A677EB55}" dt="2021-12-16T17:39:49.509" v="11939" actId="20577"/>
          <ac:spMkLst>
            <pc:docMk/>
            <pc:sldMk cId="3412408339" sldId="373"/>
            <ac:spMk id="3" creationId="{00000000-0000-0000-0000-000000000000}"/>
          </ac:spMkLst>
        </pc:spChg>
        <pc:spChg chg="del mod">
          <ac:chgData name="Laura Niemi" userId="63868cb6-0ebf-4345-9c91-455678915cc5" providerId="ADAL" clId="{1F4CEC3D-465C-4FD9-9347-9818A677EB55}" dt="2021-12-16T15:46:00.926" v="6961" actId="478"/>
          <ac:spMkLst>
            <pc:docMk/>
            <pc:sldMk cId="3412408339" sldId="373"/>
            <ac:spMk id="10" creationId="{00000000-0000-0000-0000-000000000000}"/>
          </ac:spMkLst>
        </pc:spChg>
        <pc:spChg chg="add mod">
          <ac:chgData name="Laura Niemi" userId="63868cb6-0ebf-4345-9c91-455678915cc5" providerId="ADAL" clId="{1F4CEC3D-465C-4FD9-9347-9818A677EB55}" dt="2021-12-27T11:57:36.608" v="14854" actId="20577"/>
          <ac:spMkLst>
            <pc:docMk/>
            <pc:sldMk cId="3412408339" sldId="373"/>
            <ac:spMk id="24" creationId="{6350412A-7DBB-43DF-A423-3AC14E62FDBD}"/>
          </ac:spMkLst>
        </pc:spChg>
        <pc:spChg chg="add del mod">
          <ac:chgData name="Laura Niemi" userId="63868cb6-0ebf-4345-9c91-455678915cc5" providerId="ADAL" clId="{1F4CEC3D-465C-4FD9-9347-9818A677EB55}" dt="2021-12-16T17:14:36.365" v="10225" actId="21"/>
          <ac:spMkLst>
            <pc:docMk/>
            <pc:sldMk cId="3412408339" sldId="373"/>
            <ac:spMk id="25" creationId="{DFEF2000-9DB2-4E55-9FCC-B8B0DF037F12}"/>
          </ac:spMkLst>
        </pc:spChg>
        <pc:spChg chg="add mod">
          <ac:chgData name="Laura Niemi" userId="63868cb6-0ebf-4345-9c91-455678915cc5" providerId="ADAL" clId="{1F4CEC3D-465C-4FD9-9347-9818A677EB55}" dt="2021-12-16T17:26:06.580" v="11371" actId="20577"/>
          <ac:spMkLst>
            <pc:docMk/>
            <pc:sldMk cId="3412408339" sldId="373"/>
            <ac:spMk id="26" creationId="{6A174274-AD59-40D5-8573-A251146A9F15}"/>
          </ac:spMkLst>
        </pc:spChg>
      </pc:sldChg>
      <pc:sldChg chg="modSp mod">
        <pc:chgData name="Laura Niemi" userId="63868cb6-0ebf-4345-9c91-455678915cc5" providerId="ADAL" clId="{1F4CEC3D-465C-4FD9-9347-9818A677EB55}" dt="2021-12-16T17:34:47.044" v="11782" actId="20577"/>
        <pc:sldMkLst>
          <pc:docMk/>
          <pc:sldMk cId="4249243327" sldId="374"/>
        </pc:sldMkLst>
        <pc:spChg chg="mod">
          <ac:chgData name="Laura Niemi" userId="63868cb6-0ebf-4345-9c91-455678915cc5" providerId="ADAL" clId="{1F4CEC3D-465C-4FD9-9347-9818A677EB55}" dt="2021-12-16T17:34:47.044" v="11782" actId="20577"/>
          <ac:spMkLst>
            <pc:docMk/>
            <pc:sldMk cId="4249243327" sldId="374"/>
            <ac:spMk id="2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09:43.500" v="1494" actId="20577"/>
          <ac:spMkLst>
            <pc:docMk/>
            <pc:sldMk cId="4249243327" sldId="374"/>
            <ac:spMk id="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34:14.457" v="11762" actId="20577"/>
          <ac:spMkLst>
            <pc:docMk/>
            <pc:sldMk cId="4249243327" sldId="374"/>
            <ac:spMk id="19" creationId="{0478A9B5-D06C-4865-B80B-648999FA2CA5}"/>
          </ac:spMkLst>
        </pc:spChg>
        <pc:graphicFrameChg chg="mod modGraphic">
          <ac:chgData name="Laura Niemi" userId="63868cb6-0ebf-4345-9c91-455678915cc5" providerId="ADAL" clId="{1F4CEC3D-465C-4FD9-9347-9818A677EB55}" dt="2021-12-16T17:11:28.130" v="10121" actId="20577"/>
          <ac:graphicFrameMkLst>
            <pc:docMk/>
            <pc:sldMk cId="4249243327" sldId="374"/>
            <ac:graphicFrameMk id="4" creationId="{5FF8AD1E-0440-415A-968E-E866D509662A}"/>
          </ac:graphicFrameMkLst>
        </pc:graphicFrameChg>
      </pc:sldChg>
      <pc:sldChg chg="addSp delSp modSp mod">
        <pc:chgData name="Laura Niemi" userId="63868cb6-0ebf-4345-9c91-455678915cc5" providerId="ADAL" clId="{1F4CEC3D-465C-4FD9-9347-9818A677EB55}" dt="2021-12-27T12:56:47.661" v="15169" actId="20577"/>
        <pc:sldMkLst>
          <pc:docMk/>
          <pc:sldMk cId="4286874691" sldId="375"/>
        </pc:sldMkLst>
        <pc:spChg chg="mod">
          <ac:chgData name="Laura Niemi" userId="63868cb6-0ebf-4345-9c91-455678915cc5" providerId="ADAL" clId="{1F4CEC3D-465C-4FD9-9347-9818A677EB55}" dt="2021-12-16T15:10:08.563" v="1521" actId="20577"/>
          <ac:spMkLst>
            <pc:docMk/>
            <pc:sldMk cId="4286874691" sldId="375"/>
            <ac:spMk id="7" creationId="{74DEC3E2-3C8C-4E4F-8A27-EED194940544}"/>
          </ac:spMkLst>
        </pc:spChg>
        <pc:spChg chg="mod">
          <ac:chgData name="Laura Niemi" userId="63868cb6-0ebf-4345-9c91-455678915cc5" providerId="ADAL" clId="{1F4CEC3D-465C-4FD9-9347-9818A677EB55}" dt="2021-12-16T14:57:42.758" v="230" actId="1076"/>
          <ac:spMkLst>
            <pc:docMk/>
            <pc:sldMk cId="4286874691" sldId="375"/>
            <ac:spMk id="8" creationId="{35B3FF7D-3DA5-4905-B312-6429B495443D}"/>
          </ac:spMkLst>
        </pc:spChg>
        <pc:graphicFrameChg chg="modGraphic">
          <ac:chgData name="Laura Niemi" userId="63868cb6-0ebf-4345-9c91-455678915cc5" providerId="ADAL" clId="{1F4CEC3D-465C-4FD9-9347-9818A677EB55}" dt="2021-12-27T12:56:47.661" v="15169" actId="20577"/>
          <ac:graphicFrameMkLst>
            <pc:docMk/>
            <pc:sldMk cId="4286874691" sldId="375"/>
            <ac:graphicFrameMk id="9" creationId="{6C418C5A-E8BF-400F-9751-C76705CD2B1A}"/>
          </ac:graphicFrameMkLst>
        </pc:graphicFrameChg>
        <pc:picChg chg="add mod">
          <ac:chgData name="Laura Niemi" userId="63868cb6-0ebf-4345-9c91-455678915cc5" providerId="ADAL" clId="{1F4CEC3D-465C-4FD9-9347-9818A677EB55}" dt="2021-12-16T14:57:38.921" v="229" actId="1076"/>
          <ac:picMkLst>
            <pc:docMk/>
            <pc:sldMk cId="4286874691" sldId="375"/>
            <ac:picMk id="4" creationId="{C65EFFF1-CE8B-4854-8D5C-6A8597E369FF}"/>
          </ac:picMkLst>
        </pc:picChg>
        <pc:picChg chg="del">
          <ac:chgData name="Laura Niemi" userId="63868cb6-0ebf-4345-9c91-455678915cc5" providerId="ADAL" clId="{1F4CEC3D-465C-4FD9-9347-9818A677EB55}" dt="2021-12-16T14:57:31.247" v="226" actId="478"/>
          <ac:picMkLst>
            <pc:docMk/>
            <pc:sldMk cId="4286874691" sldId="375"/>
            <ac:picMk id="6" creationId="{EDA51A3E-2E1C-4583-BB41-E667E517E718}"/>
          </ac:picMkLst>
        </pc:picChg>
      </pc:sldChg>
      <pc:sldChg chg="modSp mod">
        <pc:chgData name="Laura Niemi" userId="63868cb6-0ebf-4345-9c91-455678915cc5" providerId="ADAL" clId="{1F4CEC3D-465C-4FD9-9347-9818A677EB55}" dt="2021-12-27T11:54:32.202" v="14247" actId="20577"/>
        <pc:sldMkLst>
          <pc:docMk/>
          <pc:sldMk cId="2336872212" sldId="376"/>
        </pc:sldMkLst>
        <pc:spChg chg="mod">
          <ac:chgData name="Laura Niemi" userId="63868cb6-0ebf-4345-9c91-455678915cc5" providerId="ADAL" clId="{1F4CEC3D-465C-4FD9-9347-9818A677EB55}" dt="2021-12-16T18:01:35.186" v="12896"/>
          <ac:spMkLst>
            <pc:docMk/>
            <pc:sldMk cId="2336872212" sldId="376"/>
            <ac:spMk id="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27T11:54:32.202" v="14247" actId="20577"/>
          <ac:spMkLst>
            <pc:docMk/>
            <pc:sldMk cId="2336872212" sldId="376"/>
            <ac:spMk id="10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37:06.368" v="11877" actId="20577"/>
          <ac:spMkLst>
            <pc:docMk/>
            <pc:sldMk cId="2336872212" sldId="376"/>
            <ac:spMk id="51" creationId="{00000000-0000-0000-0000-000000000000}"/>
          </ac:spMkLst>
        </pc:spChg>
      </pc:sldChg>
      <pc:sldChg chg="del">
        <pc:chgData name="Laura Niemi" userId="63868cb6-0ebf-4345-9c91-455678915cc5" providerId="ADAL" clId="{1F4CEC3D-465C-4FD9-9347-9818A677EB55}" dt="2021-12-16T17:12:14.810" v="10137" actId="47"/>
        <pc:sldMkLst>
          <pc:docMk/>
          <pc:sldMk cId="3153155213" sldId="378"/>
        </pc:sldMkLst>
      </pc:sldChg>
      <pc:sldChg chg="addSp delSp modSp add mod">
        <pc:chgData name="Laura Niemi" userId="63868cb6-0ebf-4345-9c91-455678915cc5" providerId="ADAL" clId="{1F4CEC3D-465C-4FD9-9347-9818A677EB55}" dt="2021-12-16T15:41:46.185" v="6216" actId="20577"/>
        <pc:sldMkLst>
          <pc:docMk/>
          <pc:sldMk cId="1055314045" sldId="394"/>
        </pc:sldMkLst>
        <pc:spChg chg="mod">
          <ac:chgData name="Laura Niemi" userId="63868cb6-0ebf-4345-9c91-455678915cc5" providerId="ADAL" clId="{1F4CEC3D-465C-4FD9-9347-9818A677EB55}" dt="2021-12-16T15:28:22.402" v="3898" actId="20577"/>
          <ac:spMkLst>
            <pc:docMk/>
            <pc:sldMk cId="1055314045" sldId="394"/>
            <ac:spMk id="2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41:46.185" v="6216" actId="20577"/>
          <ac:spMkLst>
            <pc:docMk/>
            <pc:sldMk cId="1055314045" sldId="394"/>
            <ac:spMk id="4" creationId="{00000000-0000-0000-0000-000000000000}"/>
          </ac:spMkLst>
        </pc:spChg>
        <pc:spChg chg="del">
          <ac:chgData name="Laura Niemi" userId="63868cb6-0ebf-4345-9c91-455678915cc5" providerId="ADAL" clId="{1F4CEC3D-465C-4FD9-9347-9818A677EB55}" dt="2021-12-16T15:28:29.067" v="3899" actId="478"/>
          <ac:spMkLst>
            <pc:docMk/>
            <pc:sldMk cId="1055314045" sldId="394"/>
            <ac:spMk id="5" creationId="{00000000-0000-0000-0000-000000000000}"/>
          </ac:spMkLst>
        </pc:spChg>
        <pc:spChg chg="add del mod">
          <ac:chgData name="Laura Niemi" userId="63868cb6-0ebf-4345-9c91-455678915cc5" providerId="ADAL" clId="{1F4CEC3D-465C-4FD9-9347-9818A677EB55}" dt="2021-12-16T15:28:51.340" v="3904" actId="478"/>
          <ac:spMkLst>
            <pc:docMk/>
            <pc:sldMk cId="1055314045" sldId="394"/>
            <ac:spMk id="7" creationId="{83A0FE0F-90DC-49BD-ABF8-003D6D5CEE18}"/>
          </ac:spMkLst>
        </pc:spChg>
        <pc:spChg chg="add mod">
          <ac:chgData name="Laura Niemi" userId="63868cb6-0ebf-4345-9c91-455678915cc5" providerId="ADAL" clId="{1F4CEC3D-465C-4FD9-9347-9818A677EB55}" dt="2021-12-16T15:39:11.765" v="6058" actId="20577"/>
          <ac:spMkLst>
            <pc:docMk/>
            <pc:sldMk cId="1055314045" sldId="394"/>
            <ac:spMk id="8" creationId="{B29BBEF7-5713-4B49-8CF6-767109256EA3}"/>
          </ac:spMkLst>
        </pc:spChg>
        <pc:spChg chg="add mod">
          <ac:chgData name="Laura Niemi" userId="63868cb6-0ebf-4345-9c91-455678915cc5" providerId="ADAL" clId="{1F4CEC3D-465C-4FD9-9347-9818A677EB55}" dt="2021-12-16T15:34:10.889" v="5247" actId="20577"/>
          <ac:spMkLst>
            <pc:docMk/>
            <pc:sldMk cId="1055314045" sldId="394"/>
            <ac:spMk id="9" creationId="{AE3DAB33-B371-4F39-A363-74CA4E350489}"/>
          </ac:spMkLst>
        </pc:spChg>
      </pc:sldChg>
      <pc:sldChg chg="addSp delSp modSp add del mod">
        <pc:chgData name="Laura Niemi" userId="63868cb6-0ebf-4345-9c91-455678915cc5" providerId="ADAL" clId="{1F4CEC3D-465C-4FD9-9347-9818A677EB55}" dt="2021-12-16T17:05:44.365" v="9446" actId="2696"/>
        <pc:sldMkLst>
          <pc:docMk/>
          <pc:sldMk cId="355679080" sldId="395"/>
        </pc:sldMkLst>
        <pc:spChg chg="add del mod">
          <ac:chgData name="Laura Niemi" userId="63868cb6-0ebf-4345-9c91-455678915cc5" providerId="ADAL" clId="{1F4CEC3D-465C-4FD9-9347-9818A677EB55}" dt="2021-12-16T15:58:38.998" v="8308" actId="478"/>
          <ac:spMkLst>
            <pc:docMk/>
            <pc:sldMk cId="355679080" sldId="395"/>
            <ac:spMk id="4" creationId="{7E0944F2-32AA-4A90-8B42-0913E3306C22}"/>
          </ac:spMkLst>
        </pc:spChg>
        <pc:spChg chg="del">
          <ac:chgData name="Laura Niemi" userId="63868cb6-0ebf-4345-9c91-455678915cc5" providerId="ADAL" clId="{1F4CEC3D-465C-4FD9-9347-9818A677EB55}" dt="2021-12-16T15:58:36.975" v="8307" actId="478"/>
          <ac:spMkLst>
            <pc:docMk/>
            <pc:sldMk cId="355679080" sldId="395"/>
            <ac:spMk id="7" creationId="{00000000-0000-0000-0000-000000000000}"/>
          </ac:spMkLst>
        </pc:spChg>
        <pc:spChg chg="del">
          <ac:chgData name="Laura Niemi" userId="63868cb6-0ebf-4345-9c91-455678915cc5" providerId="ADAL" clId="{1F4CEC3D-465C-4FD9-9347-9818A677EB55}" dt="2021-12-16T15:58:36.975" v="8307" actId="478"/>
          <ac:spMkLst>
            <pc:docMk/>
            <pc:sldMk cId="355679080" sldId="395"/>
            <ac:spMk id="47" creationId="{EF29453F-B284-43D2-A91F-97200765A8C7}"/>
          </ac:spMkLst>
        </pc:spChg>
        <pc:spChg chg="add mod">
          <ac:chgData name="Laura Niemi" userId="63868cb6-0ebf-4345-9c91-455678915cc5" providerId="ADAL" clId="{1F4CEC3D-465C-4FD9-9347-9818A677EB55}" dt="2021-12-16T16:57:17.572" v="9047" actId="1076"/>
          <ac:spMkLst>
            <pc:docMk/>
            <pc:sldMk cId="355679080" sldId="395"/>
            <ac:spMk id="51" creationId="{47006BB4-E96F-4BC9-90A8-79259B1E5DF8}"/>
          </ac:spMkLst>
        </pc:spChg>
        <pc:spChg chg="add mod">
          <ac:chgData name="Laura Niemi" userId="63868cb6-0ebf-4345-9c91-455678915cc5" providerId="ADAL" clId="{1F4CEC3D-465C-4FD9-9347-9818A677EB55}" dt="2021-12-16T16:56:56.606" v="9043" actId="1076"/>
          <ac:spMkLst>
            <pc:docMk/>
            <pc:sldMk cId="355679080" sldId="395"/>
            <ac:spMk id="52" creationId="{4BA99F62-1524-4007-8054-EAEE72C5F033}"/>
          </ac:spMkLst>
        </pc:spChg>
        <pc:spChg chg="add mod">
          <ac:chgData name="Laura Niemi" userId="63868cb6-0ebf-4345-9c91-455678915cc5" providerId="ADAL" clId="{1F4CEC3D-465C-4FD9-9347-9818A677EB55}" dt="2021-12-16T16:56:56.606" v="9043" actId="1076"/>
          <ac:spMkLst>
            <pc:docMk/>
            <pc:sldMk cId="355679080" sldId="395"/>
            <ac:spMk id="53" creationId="{E47B8A43-B41A-44B6-B3DE-DCCB2114B91F}"/>
          </ac:spMkLst>
        </pc:spChg>
        <pc:spChg chg="add mod">
          <ac:chgData name="Laura Niemi" userId="63868cb6-0ebf-4345-9c91-455678915cc5" providerId="ADAL" clId="{1F4CEC3D-465C-4FD9-9347-9818A677EB55}" dt="2021-12-16T16:55:54.206" v="9031" actId="571"/>
          <ac:spMkLst>
            <pc:docMk/>
            <pc:sldMk cId="355679080" sldId="395"/>
            <ac:spMk id="54" creationId="{A2208936-DF5A-452D-8ABE-85EAE66BB323}"/>
          </ac:spMkLst>
        </pc:spChg>
        <pc:spChg chg="add mod">
          <ac:chgData name="Laura Niemi" userId="63868cb6-0ebf-4345-9c91-455678915cc5" providerId="ADAL" clId="{1F4CEC3D-465C-4FD9-9347-9818A677EB55}" dt="2021-12-16T16:55:54.206" v="9031" actId="571"/>
          <ac:spMkLst>
            <pc:docMk/>
            <pc:sldMk cId="355679080" sldId="395"/>
            <ac:spMk id="55" creationId="{6CA41092-86AD-4459-AC41-FCD76C60632D}"/>
          </ac:spMkLst>
        </pc:spChg>
        <pc:spChg chg="add mod">
          <ac:chgData name="Laura Niemi" userId="63868cb6-0ebf-4345-9c91-455678915cc5" providerId="ADAL" clId="{1F4CEC3D-465C-4FD9-9347-9818A677EB55}" dt="2021-12-16T16:56:43.214" v="9041" actId="571"/>
          <ac:spMkLst>
            <pc:docMk/>
            <pc:sldMk cId="355679080" sldId="395"/>
            <ac:spMk id="56" creationId="{B7DFB335-57CB-432E-815F-A67AB6EA9DFC}"/>
          </ac:spMkLst>
        </pc:spChg>
        <pc:spChg chg="add mod">
          <ac:chgData name="Laura Niemi" userId="63868cb6-0ebf-4345-9c91-455678915cc5" providerId="ADAL" clId="{1F4CEC3D-465C-4FD9-9347-9818A677EB55}" dt="2021-12-16T16:56:43.214" v="9041" actId="571"/>
          <ac:spMkLst>
            <pc:docMk/>
            <pc:sldMk cId="355679080" sldId="395"/>
            <ac:spMk id="57" creationId="{C4A8602F-703A-4277-BDEF-BE4ADCD2D4AE}"/>
          </ac:spMkLst>
        </pc:spChg>
        <pc:spChg chg="add mod">
          <ac:chgData name="Laura Niemi" userId="63868cb6-0ebf-4345-9c91-455678915cc5" providerId="ADAL" clId="{1F4CEC3D-465C-4FD9-9347-9818A677EB55}" dt="2021-12-16T16:56:43.214" v="9041" actId="571"/>
          <ac:spMkLst>
            <pc:docMk/>
            <pc:sldMk cId="355679080" sldId="395"/>
            <ac:spMk id="58" creationId="{52AD22BC-742A-4657-95FA-29B1573BC105}"/>
          </ac:spMkLst>
        </pc:spChg>
        <pc:spChg chg="add mod">
          <ac:chgData name="Laura Niemi" userId="63868cb6-0ebf-4345-9c91-455678915cc5" providerId="ADAL" clId="{1F4CEC3D-465C-4FD9-9347-9818A677EB55}" dt="2021-12-16T16:56:43.214" v="9041" actId="571"/>
          <ac:spMkLst>
            <pc:docMk/>
            <pc:sldMk cId="355679080" sldId="395"/>
            <ac:spMk id="59" creationId="{3AF9FAC3-3F52-42E5-AF78-B49E7AAFBA5B}"/>
          </ac:spMkLst>
        </pc:spChg>
        <pc:spChg chg="mod">
          <ac:chgData name="Laura Niemi" userId="63868cb6-0ebf-4345-9c91-455678915cc5" providerId="ADAL" clId="{1F4CEC3D-465C-4FD9-9347-9818A677EB55}" dt="2021-12-16T15:58:33.283" v="8306" actId="20577"/>
          <ac:spMkLst>
            <pc:docMk/>
            <pc:sldMk cId="355679080" sldId="395"/>
            <ac:spMk id="416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6:15.314" v="9037" actId="1076"/>
          <ac:spMkLst>
            <pc:docMk/>
            <pc:sldMk cId="355679080" sldId="395"/>
            <ac:spMk id="41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6:15.314" v="9037" actId="1076"/>
          <ac:spMkLst>
            <pc:docMk/>
            <pc:sldMk cId="355679080" sldId="395"/>
            <ac:spMk id="419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6.280" v="8351" actId="1035"/>
          <ac:spMkLst>
            <pc:docMk/>
            <pc:sldMk cId="355679080" sldId="395"/>
            <ac:spMk id="420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6.280" v="8351" actId="1035"/>
          <ac:spMkLst>
            <pc:docMk/>
            <pc:sldMk cId="355679080" sldId="395"/>
            <ac:spMk id="421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6.280" v="8351" actId="1035"/>
          <ac:spMkLst>
            <pc:docMk/>
            <pc:sldMk cId="355679080" sldId="395"/>
            <ac:spMk id="422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6.280" v="8351" actId="1035"/>
          <ac:spMkLst>
            <pc:docMk/>
            <pc:sldMk cId="355679080" sldId="395"/>
            <ac:spMk id="42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24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25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26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27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2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29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30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31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32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6.280" v="8351" actId="1035"/>
          <ac:spMkLst>
            <pc:docMk/>
            <pc:sldMk cId="355679080" sldId="395"/>
            <ac:spMk id="43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3:34.067" v="8795" actId="20577"/>
          <ac:spMkLst>
            <pc:docMk/>
            <pc:sldMk cId="355679080" sldId="395"/>
            <ac:spMk id="434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35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36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37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3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39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6:32.199" v="9039" actId="1076"/>
          <ac:spMkLst>
            <pc:docMk/>
            <pc:sldMk cId="355679080" sldId="395"/>
            <ac:spMk id="440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6:32.199" v="9039" actId="1076"/>
          <ac:spMkLst>
            <pc:docMk/>
            <pc:sldMk cId="355679080" sldId="395"/>
            <ac:spMk id="441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4:45.185" v="8878" actId="1076"/>
          <ac:spMkLst>
            <pc:docMk/>
            <pc:sldMk cId="355679080" sldId="395"/>
            <ac:spMk id="442" creationId="{00000000-0000-0000-0000-000000000000}"/>
          </ac:spMkLst>
        </pc:spChg>
        <pc:spChg chg="del mod">
          <ac:chgData name="Laura Niemi" userId="63868cb6-0ebf-4345-9c91-455678915cc5" providerId="ADAL" clId="{1F4CEC3D-465C-4FD9-9347-9818A677EB55}" dt="2021-12-16T16:54:52.853" v="8880" actId="21"/>
          <ac:spMkLst>
            <pc:docMk/>
            <pc:sldMk cId="355679080" sldId="395"/>
            <ac:spMk id="443" creationId="{00000000-0000-0000-0000-000000000000}"/>
          </ac:spMkLst>
        </pc:spChg>
        <pc:spChg chg="del mod">
          <ac:chgData name="Laura Niemi" userId="63868cb6-0ebf-4345-9c91-455678915cc5" providerId="ADAL" clId="{1F4CEC3D-465C-4FD9-9347-9818A677EB55}" dt="2021-12-16T16:54:52.853" v="8880" actId="21"/>
          <ac:spMkLst>
            <pc:docMk/>
            <pc:sldMk cId="355679080" sldId="395"/>
            <ac:spMk id="444" creationId="{00000000-0000-0000-0000-000000000000}"/>
          </ac:spMkLst>
        </pc:spChg>
        <pc:spChg chg="del mod">
          <ac:chgData name="Laura Niemi" userId="63868cb6-0ebf-4345-9c91-455678915cc5" providerId="ADAL" clId="{1F4CEC3D-465C-4FD9-9347-9818A677EB55}" dt="2021-12-16T16:54:52.853" v="8880" actId="21"/>
          <ac:spMkLst>
            <pc:docMk/>
            <pc:sldMk cId="355679080" sldId="395"/>
            <ac:spMk id="445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46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6:52.005" v="9042" actId="1076"/>
          <ac:spMkLst>
            <pc:docMk/>
            <pc:sldMk cId="355679080" sldId="395"/>
            <ac:spMk id="447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6:52.005" v="9042" actId="1076"/>
          <ac:spMkLst>
            <pc:docMk/>
            <pc:sldMk cId="355679080" sldId="395"/>
            <ac:spMk id="44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49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50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6:52.005" v="9042" actId="1076"/>
          <ac:spMkLst>
            <pc:docMk/>
            <pc:sldMk cId="355679080" sldId="395"/>
            <ac:spMk id="451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6:52.005" v="9042" actId="1076"/>
          <ac:spMkLst>
            <pc:docMk/>
            <pc:sldMk cId="355679080" sldId="395"/>
            <ac:spMk id="452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7:08.645" v="9046" actId="14100"/>
          <ac:spMkLst>
            <pc:docMk/>
            <pc:sldMk cId="355679080" sldId="395"/>
            <ac:spMk id="45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5:46.818" v="9027" actId="1076"/>
          <ac:spMkLst>
            <pc:docMk/>
            <pc:sldMk cId="355679080" sldId="395"/>
            <ac:spMk id="454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7:00.943" v="9044" actId="1076"/>
          <ac:spMkLst>
            <pc:docMk/>
            <pc:sldMk cId="355679080" sldId="395"/>
            <ac:spMk id="455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56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8:42.309" v="8329" actId="1035"/>
          <ac:spMkLst>
            <pc:docMk/>
            <pc:sldMk cId="355679080" sldId="395"/>
            <ac:spMk id="457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6:32.199" v="9039" actId="1076"/>
          <ac:spMkLst>
            <pc:docMk/>
            <pc:sldMk cId="355679080" sldId="395"/>
            <ac:spMk id="45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6:32.199" v="9039" actId="1076"/>
          <ac:spMkLst>
            <pc:docMk/>
            <pc:sldMk cId="355679080" sldId="395"/>
            <ac:spMk id="459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7:24.747" v="9049" actId="1076"/>
          <ac:spMkLst>
            <pc:docMk/>
            <pc:sldMk cId="355679080" sldId="395"/>
            <ac:spMk id="460" creationId="{00000000-0000-0000-0000-000000000000}"/>
          </ac:spMkLst>
        </pc:spChg>
      </pc:sldChg>
      <pc:sldChg chg="add del">
        <pc:chgData name="Laura Niemi" userId="63868cb6-0ebf-4345-9c91-455678915cc5" providerId="ADAL" clId="{1F4CEC3D-465C-4FD9-9347-9818A677EB55}" dt="2021-12-16T15:48:38.969" v="7287"/>
        <pc:sldMkLst>
          <pc:docMk/>
          <pc:sldMk cId="742573386" sldId="395"/>
        </pc:sldMkLst>
      </pc:sldChg>
      <pc:sldChg chg="add del">
        <pc:chgData name="Laura Niemi" userId="63868cb6-0ebf-4345-9c91-455678915cc5" providerId="ADAL" clId="{1F4CEC3D-465C-4FD9-9347-9818A677EB55}" dt="2021-12-16T15:48:37.550" v="7285"/>
        <pc:sldMkLst>
          <pc:docMk/>
          <pc:sldMk cId="2682169508" sldId="395"/>
        </pc:sldMkLst>
      </pc:sldChg>
      <pc:sldChg chg="modSp add mod">
        <pc:chgData name="Laura Niemi" userId="63868cb6-0ebf-4345-9c91-455678915cc5" providerId="ADAL" clId="{1F4CEC3D-465C-4FD9-9347-9818A677EB55}" dt="2021-12-16T17:41:28.856" v="11992" actId="1076"/>
        <pc:sldMkLst>
          <pc:docMk/>
          <pc:sldMk cId="3851856749" sldId="395"/>
        </pc:sldMkLst>
        <pc:spChg chg="mod">
          <ac:chgData name="Laura Niemi" userId="63868cb6-0ebf-4345-9c91-455678915cc5" providerId="ADAL" clId="{1F4CEC3D-465C-4FD9-9347-9818A677EB55}" dt="2021-12-16T17:41:28.856" v="11992" actId="1076"/>
          <ac:spMkLst>
            <pc:docMk/>
            <pc:sldMk cId="3851856749" sldId="395"/>
            <ac:spMk id="45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41:19.294" v="11989" actId="20577"/>
          <ac:spMkLst>
            <pc:docMk/>
            <pc:sldMk cId="3851856749" sldId="395"/>
            <ac:spMk id="455" creationId="{00000000-0000-0000-0000-000000000000}"/>
          </ac:spMkLst>
        </pc:spChg>
      </pc:sldChg>
      <pc:sldChg chg="addSp delSp modSp add del mod">
        <pc:chgData name="Laura Niemi" userId="63868cb6-0ebf-4345-9c91-455678915cc5" providerId="ADAL" clId="{1F4CEC3D-465C-4FD9-9347-9818A677EB55}" dt="2021-12-16T17:05:44.365" v="9446" actId="2696"/>
        <pc:sldMkLst>
          <pc:docMk/>
          <pc:sldMk cId="12393696" sldId="396"/>
        </pc:sldMkLst>
        <pc:spChg chg="mod">
          <ac:chgData name="Laura Niemi" userId="63868cb6-0ebf-4345-9c91-455678915cc5" providerId="ADAL" clId="{1F4CEC3D-465C-4FD9-9347-9818A677EB55}" dt="2021-12-16T15:52:45.493" v="7702" actId="20577"/>
          <ac:spMkLst>
            <pc:docMk/>
            <pc:sldMk cId="12393696" sldId="396"/>
            <ac:spMk id="4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2:43.187" v="7701" actId="20577"/>
          <ac:spMkLst>
            <pc:docMk/>
            <pc:sldMk cId="12393696" sldId="396"/>
            <ac:spMk id="14" creationId="{00000000-0000-0000-0000-000000000000}"/>
          </ac:spMkLst>
        </pc:spChg>
        <pc:spChg chg="del mod">
          <ac:chgData name="Laura Niemi" userId="63868cb6-0ebf-4345-9c91-455678915cc5" providerId="ADAL" clId="{1F4CEC3D-465C-4FD9-9347-9818A677EB55}" dt="2021-12-16T15:53:05.799" v="7728" actId="478"/>
          <ac:spMkLst>
            <pc:docMk/>
            <pc:sldMk cId="12393696" sldId="396"/>
            <ac:spMk id="1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5:52:50.398" v="7707" actId="20577"/>
          <ac:spMkLst>
            <pc:docMk/>
            <pc:sldMk cId="12393696" sldId="396"/>
            <ac:spMk id="23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8:08.636" v="8262" actId="20577"/>
          <ac:spMkLst>
            <pc:docMk/>
            <pc:sldMk cId="12393696" sldId="396"/>
            <ac:spMk id="24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8:14.675" v="8267" actId="20577"/>
          <ac:spMkLst>
            <pc:docMk/>
            <pc:sldMk cId="12393696" sldId="396"/>
            <ac:spMk id="25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2:46.396" v="7703" actId="20577"/>
          <ac:spMkLst>
            <pc:docMk/>
            <pc:sldMk cId="12393696" sldId="396"/>
            <ac:spMk id="26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2:51.545" v="7708" actId="20577"/>
          <ac:spMkLst>
            <pc:docMk/>
            <pc:sldMk cId="12393696" sldId="396"/>
            <ac:spMk id="27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8:10.126" v="8263" actId="20577"/>
          <ac:spMkLst>
            <pc:docMk/>
            <pc:sldMk cId="12393696" sldId="396"/>
            <ac:spMk id="28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8:15.718" v="8268" actId="20577"/>
          <ac:spMkLst>
            <pc:docMk/>
            <pc:sldMk cId="12393696" sldId="396"/>
            <ac:spMk id="29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2:47.203" v="7704" actId="20577"/>
          <ac:spMkLst>
            <pc:docMk/>
            <pc:sldMk cId="12393696" sldId="396"/>
            <ac:spMk id="30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2:52.426" v="7709" actId="20577"/>
          <ac:spMkLst>
            <pc:docMk/>
            <pc:sldMk cId="12393696" sldId="396"/>
            <ac:spMk id="31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8:11.443" v="8264" actId="20577"/>
          <ac:spMkLst>
            <pc:docMk/>
            <pc:sldMk cId="12393696" sldId="396"/>
            <ac:spMk id="32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8:16.811" v="8269" actId="20577"/>
          <ac:spMkLst>
            <pc:docMk/>
            <pc:sldMk cId="12393696" sldId="396"/>
            <ac:spMk id="33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2:48.057" v="7705" actId="20577"/>
          <ac:spMkLst>
            <pc:docMk/>
            <pc:sldMk cId="12393696" sldId="396"/>
            <ac:spMk id="34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2:55.415" v="7711" actId="20577"/>
          <ac:spMkLst>
            <pc:docMk/>
            <pc:sldMk cId="12393696" sldId="396"/>
            <ac:spMk id="35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8:12.389" v="8265" actId="20577"/>
          <ac:spMkLst>
            <pc:docMk/>
            <pc:sldMk cId="12393696" sldId="396"/>
            <ac:spMk id="36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8:17.652" v="8270" actId="20577"/>
          <ac:spMkLst>
            <pc:docMk/>
            <pc:sldMk cId="12393696" sldId="396"/>
            <ac:spMk id="37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2:49.160" v="7706" actId="20577"/>
          <ac:spMkLst>
            <pc:docMk/>
            <pc:sldMk cId="12393696" sldId="396"/>
            <ac:spMk id="38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3:01.853" v="7726" actId="20577"/>
          <ac:spMkLst>
            <pc:docMk/>
            <pc:sldMk cId="12393696" sldId="396"/>
            <ac:spMk id="39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8:13.365" v="8266" actId="20577"/>
          <ac:spMkLst>
            <pc:docMk/>
            <pc:sldMk cId="12393696" sldId="396"/>
            <ac:spMk id="40" creationId="{CED0A79D-7450-4455-9A3F-745DA392007B}"/>
          </ac:spMkLst>
        </pc:spChg>
        <pc:spChg chg="mod">
          <ac:chgData name="Laura Niemi" userId="63868cb6-0ebf-4345-9c91-455678915cc5" providerId="ADAL" clId="{1F4CEC3D-465C-4FD9-9347-9818A677EB55}" dt="2021-12-16T15:58:18.562" v="8271" actId="20577"/>
          <ac:spMkLst>
            <pc:docMk/>
            <pc:sldMk cId="12393696" sldId="396"/>
            <ac:spMk id="41" creationId="{CED0A79D-7450-4455-9A3F-745DA392007B}"/>
          </ac:spMkLst>
        </pc:spChg>
        <pc:spChg chg="add mod">
          <ac:chgData name="Laura Niemi" userId="63868cb6-0ebf-4345-9c91-455678915cc5" providerId="ADAL" clId="{1F4CEC3D-465C-4FD9-9347-9818A677EB55}" dt="2021-12-16T15:54:13.922" v="7830"/>
          <ac:spMkLst>
            <pc:docMk/>
            <pc:sldMk cId="12393696" sldId="396"/>
            <ac:spMk id="42" creationId="{51534F08-007E-4ACD-8BFC-EE7DD9AA5B5B}"/>
          </ac:spMkLst>
        </pc:spChg>
      </pc:sldChg>
      <pc:sldChg chg="add">
        <pc:chgData name="Laura Niemi" userId="63868cb6-0ebf-4345-9c91-455678915cc5" providerId="ADAL" clId="{1F4CEC3D-465C-4FD9-9347-9818A677EB55}" dt="2021-12-16T17:05:54.498" v="9447"/>
        <pc:sldMkLst>
          <pc:docMk/>
          <pc:sldMk cId="3988095882" sldId="396"/>
        </pc:sldMkLst>
      </pc:sldChg>
      <pc:sldChg chg="modSp add del mod">
        <pc:chgData name="Laura Niemi" userId="63868cb6-0ebf-4345-9c91-455678915cc5" providerId="ADAL" clId="{1F4CEC3D-465C-4FD9-9347-9818A677EB55}" dt="2021-12-16T16:57:30.625" v="9051" actId="47"/>
        <pc:sldMkLst>
          <pc:docMk/>
          <pc:sldMk cId="3900884776" sldId="397"/>
        </pc:sldMkLst>
        <pc:spChg chg="mod">
          <ac:chgData name="Laura Niemi" userId="63868cb6-0ebf-4345-9c91-455678915cc5" providerId="ADAL" clId="{1F4CEC3D-465C-4FD9-9347-9818A677EB55}" dt="2021-12-16T16:52:42.770" v="8740" actId="20577"/>
          <ac:spMkLst>
            <pc:docMk/>
            <pc:sldMk cId="3900884776" sldId="397"/>
            <ac:spMk id="416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2:58.916" v="8783" actId="20577"/>
          <ac:spMkLst>
            <pc:docMk/>
            <pc:sldMk cId="3900884776" sldId="397"/>
            <ac:spMk id="42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4:07.822" v="8875" actId="20577"/>
          <ac:spMkLst>
            <pc:docMk/>
            <pc:sldMk cId="3900884776" sldId="397"/>
            <ac:spMk id="434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4:23.132" v="8877" actId="20577"/>
          <ac:spMkLst>
            <pc:docMk/>
            <pc:sldMk cId="3900884776" sldId="397"/>
            <ac:spMk id="459" creationId="{00000000-0000-0000-0000-000000000000}"/>
          </ac:spMkLst>
        </pc:spChg>
      </pc:sldChg>
      <pc:sldChg chg="addSp delSp modSp add mod">
        <pc:chgData name="Laura Niemi" userId="63868cb6-0ebf-4345-9c91-455678915cc5" providerId="ADAL" clId="{1F4CEC3D-465C-4FD9-9347-9818A677EB55}" dt="2021-12-16T17:42:23.637" v="11998" actId="1076"/>
        <pc:sldMkLst>
          <pc:docMk/>
          <pc:sldMk cId="1040632687" sldId="398"/>
        </pc:sldMkLst>
        <pc:spChg chg="add del mod">
          <ac:chgData name="Laura Niemi" userId="63868cb6-0ebf-4345-9c91-455678915cc5" providerId="ADAL" clId="{1F4CEC3D-465C-4FD9-9347-9818A677EB55}" dt="2021-12-16T17:42:11.288" v="11997"/>
          <ac:spMkLst>
            <pc:docMk/>
            <pc:sldMk cId="1040632687" sldId="398"/>
            <ac:spMk id="40" creationId="{F86FB5C2-9010-4BFC-ABE6-98DDBFA28947}"/>
          </ac:spMkLst>
        </pc:spChg>
        <pc:spChg chg="mod">
          <ac:chgData name="Laura Niemi" userId="63868cb6-0ebf-4345-9c91-455678915cc5" providerId="ADAL" clId="{1F4CEC3D-465C-4FD9-9347-9818A677EB55}" dt="2021-12-16T17:42:23.637" v="11998" actId="1076"/>
          <ac:spMkLst>
            <pc:docMk/>
            <pc:sldMk cId="1040632687" sldId="398"/>
            <ac:spMk id="41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42:23.637" v="11998" actId="1076"/>
          <ac:spMkLst>
            <pc:docMk/>
            <pc:sldMk cId="1040632687" sldId="398"/>
            <ac:spMk id="419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42:23.637" v="11998" actId="1076"/>
          <ac:spMkLst>
            <pc:docMk/>
            <pc:sldMk cId="1040632687" sldId="398"/>
            <ac:spMk id="460" creationId="{00000000-0000-0000-0000-000000000000}"/>
          </ac:spMkLst>
        </pc:spChg>
      </pc:sldChg>
      <pc:sldChg chg="addSp delSp modSp add del mod">
        <pc:chgData name="Laura Niemi" userId="63868cb6-0ebf-4345-9c91-455678915cc5" providerId="ADAL" clId="{1F4CEC3D-465C-4FD9-9347-9818A677EB55}" dt="2021-12-16T17:05:44.365" v="9446" actId="2696"/>
        <pc:sldMkLst>
          <pc:docMk/>
          <pc:sldMk cId="3193014112" sldId="398"/>
        </pc:sldMkLst>
        <pc:spChg chg="add del mod">
          <ac:chgData name="Laura Niemi" userId="63868cb6-0ebf-4345-9c91-455678915cc5" providerId="ADAL" clId="{1F4CEC3D-465C-4FD9-9347-9818A677EB55}" dt="2021-12-16T17:04:35.669" v="9432" actId="478"/>
          <ac:spMkLst>
            <pc:docMk/>
            <pc:sldMk cId="3193014112" sldId="398"/>
            <ac:spMk id="48" creationId="{BB036912-FD2C-4B41-882C-0DF3381EC3C2}"/>
          </ac:spMkLst>
        </pc:spChg>
        <pc:spChg chg="del">
          <ac:chgData name="Laura Niemi" userId="63868cb6-0ebf-4345-9c91-455678915cc5" providerId="ADAL" clId="{1F4CEC3D-465C-4FD9-9347-9818A677EB55}" dt="2021-12-16T17:04:50.565" v="9433" actId="478"/>
          <ac:spMkLst>
            <pc:docMk/>
            <pc:sldMk cId="3193014112" sldId="398"/>
            <ac:spMk id="51" creationId="{47006BB4-E96F-4BC9-90A8-79259B1E5DF8}"/>
          </ac:spMkLst>
        </pc:spChg>
        <pc:spChg chg="add del">
          <ac:chgData name="Laura Niemi" userId="63868cb6-0ebf-4345-9c91-455678915cc5" providerId="ADAL" clId="{1F4CEC3D-465C-4FD9-9347-9818A677EB55}" dt="2021-12-16T17:00:16.527" v="9231" actId="478"/>
          <ac:spMkLst>
            <pc:docMk/>
            <pc:sldMk cId="3193014112" sldId="398"/>
            <ac:spMk id="52" creationId="{4BA99F62-1524-4007-8054-EAEE72C5F033}"/>
          </ac:spMkLst>
        </pc:spChg>
        <pc:spChg chg="add del mod">
          <ac:chgData name="Laura Niemi" userId="63868cb6-0ebf-4345-9c91-455678915cc5" providerId="ADAL" clId="{1F4CEC3D-465C-4FD9-9347-9818A677EB55}" dt="2021-12-16T17:00:29.901" v="9299" actId="20577"/>
          <ac:spMkLst>
            <pc:docMk/>
            <pc:sldMk cId="3193014112" sldId="398"/>
            <ac:spMk id="53" creationId="{E47B8A43-B41A-44B6-B3DE-DCCB2114B91F}"/>
          </ac:spMkLst>
        </pc:spChg>
        <pc:spChg chg="mod">
          <ac:chgData name="Laura Niemi" userId="63868cb6-0ebf-4345-9c91-455678915cc5" providerId="ADAL" clId="{1F4CEC3D-465C-4FD9-9347-9818A677EB55}" dt="2021-12-16T16:57:55.026" v="9058" actId="20577"/>
          <ac:spMkLst>
            <pc:docMk/>
            <pc:sldMk cId="3193014112" sldId="398"/>
            <ac:spMk id="416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05:00.909" v="9434" actId="1076"/>
          <ac:spMkLst>
            <pc:docMk/>
            <pc:sldMk cId="3193014112" sldId="398"/>
            <ac:spMk id="418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05:00.909" v="9434" actId="1076"/>
          <ac:spMkLst>
            <pc:docMk/>
            <pc:sldMk cId="3193014112" sldId="398"/>
            <ac:spMk id="419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05:15.820" v="9442" actId="1037"/>
          <ac:spMkLst>
            <pc:docMk/>
            <pc:sldMk cId="3193014112" sldId="398"/>
            <ac:spMk id="422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6:58:54.628" v="9160" actId="20577"/>
          <ac:spMkLst>
            <pc:docMk/>
            <pc:sldMk cId="3193014112" sldId="398"/>
            <ac:spMk id="42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05:15.820" v="9442" actId="1037"/>
          <ac:spMkLst>
            <pc:docMk/>
            <pc:sldMk cId="3193014112" sldId="398"/>
            <ac:spMk id="43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05:06.118" v="9435" actId="14100"/>
          <ac:spMkLst>
            <pc:docMk/>
            <pc:sldMk cId="3193014112" sldId="398"/>
            <ac:spMk id="434" creationId="{00000000-0000-0000-0000-000000000000}"/>
          </ac:spMkLst>
        </pc:spChg>
        <pc:spChg chg="del">
          <ac:chgData name="Laura Niemi" userId="63868cb6-0ebf-4345-9c91-455678915cc5" providerId="ADAL" clId="{1F4CEC3D-465C-4FD9-9347-9818A677EB55}" dt="2021-12-16T16:59:13.598" v="9161" actId="478"/>
          <ac:spMkLst>
            <pc:docMk/>
            <pc:sldMk cId="3193014112" sldId="398"/>
            <ac:spMk id="440" creationId="{00000000-0000-0000-0000-000000000000}"/>
          </ac:spMkLst>
        </pc:spChg>
        <pc:spChg chg="del">
          <ac:chgData name="Laura Niemi" userId="63868cb6-0ebf-4345-9c91-455678915cc5" providerId="ADAL" clId="{1F4CEC3D-465C-4FD9-9347-9818A677EB55}" dt="2021-12-16T16:59:13.598" v="9161" actId="478"/>
          <ac:spMkLst>
            <pc:docMk/>
            <pc:sldMk cId="3193014112" sldId="398"/>
            <ac:spMk id="441" creationId="{00000000-0000-0000-0000-000000000000}"/>
          </ac:spMkLst>
        </pc:spChg>
        <pc:spChg chg="del">
          <ac:chgData name="Laura Niemi" userId="63868cb6-0ebf-4345-9c91-455678915cc5" providerId="ADAL" clId="{1F4CEC3D-465C-4FD9-9347-9818A677EB55}" dt="2021-12-16T17:00:53.092" v="9339" actId="478"/>
          <ac:spMkLst>
            <pc:docMk/>
            <pc:sldMk cId="3193014112" sldId="398"/>
            <ac:spMk id="450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00:48.704" v="9338" actId="20577"/>
          <ac:spMkLst>
            <pc:docMk/>
            <pc:sldMk cId="3193014112" sldId="398"/>
            <ac:spMk id="452" creationId="{00000000-0000-0000-0000-000000000000}"/>
          </ac:spMkLst>
        </pc:spChg>
        <pc:spChg chg="del">
          <ac:chgData name="Laura Niemi" userId="63868cb6-0ebf-4345-9c91-455678915cc5" providerId="ADAL" clId="{1F4CEC3D-465C-4FD9-9347-9818A677EB55}" dt="2021-12-16T16:58:33.029" v="9062" actId="478"/>
          <ac:spMkLst>
            <pc:docMk/>
            <pc:sldMk cId="3193014112" sldId="398"/>
            <ac:spMk id="453" creationId="{00000000-0000-0000-0000-000000000000}"/>
          </ac:spMkLst>
        </pc:spChg>
        <pc:spChg chg="del">
          <ac:chgData name="Laura Niemi" userId="63868cb6-0ebf-4345-9c91-455678915cc5" providerId="ADAL" clId="{1F4CEC3D-465C-4FD9-9347-9818A677EB55}" dt="2021-12-16T16:57:57.417" v="9059" actId="478"/>
          <ac:spMkLst>
            <pc:docMk/>
            <pc:sldMk cId="3193014112" sldId="398"/>
            <ac:spMk id="454" creationId="{00000000-0000-0000-0000-000000000000}"/>
          </ac:spMkLst>
        </pc:spChg>
        <pc:spChg chg="del">
          <ac:chgData name="Laura Niemi" userId="63868cb6-0ebf-4345-9c91-455678915cc5" providerId="ADAL" clId="{1F4CEC3D-465C-4FD9-9347-9818A677EB55}" dt="2021-12-16T16:57:57.417" v="9059" actId="478"/>
          <ac:spMkLst>
            <pc:docMk/>
            <pc:sldMk cId="3193014112" sldId="398"/>
            <ac:spMk id="455" creationId="{00000000-0000-0000-0000-000000000000}"/>
          </ac:spMkLst>
        </pc:spChg>
        <pc:spChg chg="add del mod">
          <ac:chgData name="Laura Niemi" userId="63868cb6-0ebf-4345-9c91-455678915cc5" providerId="ADAL" clId="{1F4CEC3D-465C-4FD9-9347-9818A677EB55}" dt="2021-12-16T17:05:23.943" v="9445" actId="14100"/>
          <ac:spMkLst>
            <pc:docMk/>
            <pc:sldMk cId="3193014112" sldId="398"/>
            <ac:spMk id="458" creationId="{00000000-0000-0000-0000-000000000000}"/>
          </ac:spMkLst>
        </pc:spChg>
        <pc:spChg chg="add del mod">
          <ac:chgData name="Laura Niemi" userId="63868cb6-0ebf-4345-9c91-455678915cc5" providerId="ADAL" clId="{1F4CEC3D-465C-4FD9-9347-9818A677EB55}" dt="2021-12-16T17:04:33.371" v="9431" actId="20577"/>
          <ac:spMkLst>
            <pc:docMk/>
            <pc:sldMk cId="3193014112" sldId="398"/>
            <ac:spMk id="459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05:00.909" v="9434" actId="1076"/>
          <ac:spMkLst>
            <pc:docMk/>
            <pc:sldMk cId="3193014112" sldId="398"/>
            <ac:spMk id="460" creationId="{00000000-0000-0000-0000-000000000000}"/>
          </ac:spMkLst>
        </pc:spChg>
      </pc:sldChg>
      <pc:sldChg chg="addSp delSp modSp new del mod">
        <pc:chgData name="Laura Niemi" userId="63868cb6-0ebf-4345-9c91-455678915cc5" providerId="ADAL" clId="{1F4CEC3D-465C-4FD9-9347-9818A677EB55}" dt="2021-12-16T17:20:49.718" v="10830" actId="47"/>
        <pc:sldMkLst>
          <pc:docMk/>
          <pc:sldMk cId="3476419007" sldId="399"/>
        </pc:sldMkLst>
        <pc:spChg chg="del">
          <ac:chgData name="Laura Niemi" userId="63868cb6-0ebf-4345-9c91-455678915cc5" providerId="ADAL" clId="{1F4CEC3D-465C-4FD9-9347-9818A677EB55}" dt="2021-12-16T17:14:19.168" v="10202"/>
          <ac:spMkLst>
            <pc:docMk/>
            <pc:sldMk cId="3476419007" sldId="399"/>
            <ac:spMk id="3" creationId="{B4C0D201-B0E1-43C7-92FD-990651E488AE}"/>
          </ac:spMkLst>
        </pc:spChg>
        <pc:graphicFrameChg chg="add mod modGraphic">
          <ac:chgData name="Laura Niemi" userId="63868cb6-0ebf-4345-9c91-455678915cc5" providerId="ADAL" clId="{1F4CEC3D-465C-4FD9-9347-9818A677EB55}" dt="2021-12-16T17:15:46.070" v="10235"/>
          <ac:graphicFrameMkLst>
            <pc:docMk/>
            <pc:sldMk cId="3476419007" sldId="399"/>
            <ac:graphicFrameMk id="6" creationId="{B70442BB-12F1-44A2-B07C-22A4F418549B}"/>
          </ac:graphicFrameMkLst>
        </pc:graphicFrameChg>
      </pc:sldChg>
      <pc:sldChg chg="addSp delSp modSp add mod">
        <pc:chgData name="Laura Niemi" userId="63868cb6-0ebf-4345-9c91-455678915cc5" providerId="ADAL" clId="{1F4CEC3D-465C-4FD9-9347-9818A677EB55}" dt="2021-12-16T17:26:16.720" v="11427" actId="20577"/>
        <pc:sldMkLst>
          <pc:docMk/>
          <pc:sldMk cId="236242383" sldId="400"/>
        </pc:sldMkLst>
        <pc:spChg chg="mod">
          <ac:chgData name="Laura Niemi" userId="63868cb6-0ebf-4345-9c91-455678915cc5" providerId="ADAL" clId="{1F4CEC3D-465C-4FD9-9347-9818A677EB55}" dt="2021-12-16T17:14:31.121" v="10224" actId="20577"/>
          <ac:spMkLst>
            <pc:docMk/>
            <pc:sldMk cId="236242383" sldId="400"/>
            <ac:spMk id="2" creationId="{00000000-0000-0000-0000-000000000000}"/>
          </ac:spMkLst>
        </pc:spChg>
        <pc:spChg chg="del">
          <ac:chgData name="Laura Niemi" userId="63868cb6-0ebf-4345-9c91-455678915cc5" providerId="ADAL" clId="{1F4CEC3D-465C-4FD9-9347-9818A677EB55}" dt="2021-12-16T17:16:44.215" v="10270" actId="478"/>
          <ac:spMkLst>
            <pc:docMk/>
            <pc:sldMk cId="236242383" sldId="400"/>
            <ac:spMk id="4" creationId="{00000000-0000-0000-0000-000000000000}"/>
          </ac:spMkLst>
        </pc:spChg>
        <pc:spChg chg="add del mod">
          <ac:chgData name="Laura Niemi" userId="63868cb6-0ebf-4345-9c91-455678915cc5" providerId="ADAL" clId="{1F4CEC3D-465C-4FD9-9347-9818A677EB55}" dt="2021-12-16T17:16:56.501" v="10275" actId="478"/>
          <ac:spMkLst>
            <pc:docMk/>
            <pc:sldMk cId="236242383" sldId="400"/>
            <ac:spMk id="5" creationId="{74155D72-EC35-4BB7-A4FF-913789FE98DE}"/>
          </ac:spMkLst>
        </pc:spChg>
        <pc:spChg chg="mod">
          <ac:chgData name="Laura Niemi" userId="63868cb6-0ebf-4345-9c91-455678915cc5" providerId="ADAL" clId="{1F4CEC3D-465C-4FD9-9347-9818A677EB55}" dt="2021-12-16T17:17:26.924" v="10399" actId="20577"/>
          <ac:spMkLst>
            <pc:docMk/>
            <pc:sldMk cId="236242383" sldId="400"/>
            <ac:spMk id="6" creationId="{00000000-0000-0000-0000-000000000000}"/>
          </ac:spMkLst>
        </pc:spChg>
        <pc:spChg chg="add del mod">
          <ac:chgData name="Laura Niemi" userId="63868cb6-0ebf-4345-9c91-455678915cc5" providerId="ADAL" clId="{1F4CEC3D-465C-4FD9-9347-9818A677EB55}" dt="2021-12-16T17:19:37.008" v="10717" actId="21"/>
          <ac:spMkLst>
            <pc:docMk/>
            <pc:sldMk cId="236242383" sldId="400"/>
            <ac:spMk id="7" creationId="{094042D8-0090-47FB-B486-2AA2D8A04EC8}"/>
          </ac:spMkLst>
        </pc:spChg>
        <pc:spChg chg="mod">
          <ac:chgData name="Laura Niemi" userId="63868cb6-0ebf-4345-9c91-455678915cc5" providerId="ADAL" clId="{1F4CEC3D-465C-4FD9-9347-9818A677EB55}" dt="2021-12-16T17:21:25.984" v="10981" actId="20577"/>
          <ac:spMkLst>
            <pc:docMk/>
            <pc:sldMk cId="236242383" sldId="400"/>
            <ac:spMk id="8" creationId="{B29BBEF7-5713-4B49-8CF6-767109256EA3}"/>
          </ac:spMkLst>
        </pc:spChg>
        <pc:spChg chg="del">
          <ac:chgData name="Laura Niemi" userId="63868cb6-0ebf-4345-9c91-455678915cc5" providerId="ADAL" clId="{1F4CEC3D-465C-4FD9-9347-9818A677EB55}" dt="2021-12-16T17:14:38.911" v="10226" actId="478"/>
          <ac:spMkLst>
            <pc:docMk/>
            <pc:sldMk cId="236242383" sldId="400"/>
            <ac:spMk id="9" creationId="{AE3DAB33-B371-4F39-A363-74CA4E350489}"/>
          </ac:spMkLst>
        </pc:spChg>
        <pc:spChg chg="add mod">
          <ac:chgData name="Laura Niemi" userId="63868cb6-0ebf-4345-9c91-455678915cc5" providerId="ADAL" clId="{1F4CEC3D-465C-4FD9-9347-9818A677EB55}" dt="2021-12-16T17:25:38.686" v="11293" actId="1076"/>
          <ac:spMkLst>
            <pc:docMk/>
            <pc:sldMk cId="236242383" sldId="400"/>
            <ac:spMk id="11" creationId="{A420E7B4-4C5C-4B6D-A23A-0401992FDF6B}"/>
          </ac:spMkLst>
        </pc:spChg>
        <pc:spChg chg="add del mod">
          <ac:chgData name="Laura Niemi" userId="63868cb6-0ebf-4345-9c91-455678915cc5" providerId="ADAL" clId="{1F4CEC3D-465C-4FD9-9347-9818A677EB55}" dt="2021-12-16T17:25:13.119" v="11256" actId="478"/>
          <ac:spMkLst>
            <pc:docMk/>
            <pc:sldMk cId="236242383" sldId="400"/>
            <ac:spMk id="12" creationId="{21B76D08-EDFE-448E-A4FD-4D03B2A2AA12}"/>
          </ac:spMkLst>
        </pc:spChg>
        <pc:spChg chg="add mod">
          <ac:chgData name="Laura Niemi" userId="63868cb6-0ebf-4345-9c91-455678915cc5" providerId="ADAL" clId="{1F4CEC3D-465C-4FD9-9347-9818A677EB55}" dt="2021-12-16T17:26:16.720" v="11427" actId="20577"/>
          <ac:spMkLst>
            <pc:docMk/>
            <pc:sldMk cId="236242383" sldId="400"/>
            <ac:spMk id="13" creationId="{D3577023-DC2B-405E-A39B-C84E9C5B4EB2}"/>
          </ac:spMkLst>
        </pc:spChg>
        <pc:graphicFrameChg chg="add mod modGraphic">
          <ac:chgData name="Laura Niemi" userId="63868cb6-0ebf-4345-9c91-455678915cc5" providerId="ADAL" clId="{1F4CEC3D-465C-4FD9-9347-9818A677EB55}" dt="2021-12-16T17:24:14.291" v="11249" actId="20577"/>
          <ac:graphicFrameMkLst>
            <pc:docMk/>
            <pc:sldMk cId="236242383" sldId="400"/>
            <ac:graphicFrameMk id="10" creationId="{A7F39EBC-28B9-4473-A558-F39101B44E31}"/>
          </ac:graphicFrameMkLst>
        </pc:graphicFrameChg>
      </pc:sldChg>
      <pc:sldChg chg="modSp add mod ord">
        <pc:chgData name="Laura Niemi" userId="63868cb6-0ebf-4345-9c91-455678915cc5" providerId="ADAL" clId="{1F4CEC3D-465C-4FD9-9347-9818A677EB55}" dt="2021-12-16T17:59:07.748" v="12817" actId="20577"/>
        <pc:sldMkLst>
          <pc:docMk/>
          <pc:sldMk cId="4164703558" sldId="401"/>
        </pc:sldMkLst>
        <pc:spChg chg="mod">
          <ac:chgData name="Laura Niemi" userId="63868cb6-0ebf-4345-9c91-455678915cc5" providerId="ADAL" clId="{1F4CEC3D-465C-4FD9-9347-9818A677EB55}" dt="2021-12-16T17:58:33.463" v="12804" actId="20577"/>
          <ac:spMkLst>
            <pc:docMk/>
            <pc:sldMk cId="4164703558" sldId="401"/>
            <ac:spMk id="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59:07.748" v="12817" actId="20577"/>
          <ac:spMkLst>
            <pc:docMk/>
            <pc:sldMk cId="4164703558" sldId="401"/>
            <ac:spMk id="483" creationId="{00000000-0000-0000-0000-000000000000}"/>
          </ac:spMkLst>
        </pc:spChg>
        <pc:spChg chg="mod">
          <ac:chgData name="Laura Niemi" userId="63868cb6-0ebf-4345-9c91-455678915cc5" providerId="ADAL" clId="{1F4CEC3D-465C-4FD9-9347-9818A677EB55}" dt="2021-12-16T17:58:25.312" v="12803"/>
          <ac:spMkLst>
            <pc:docMk/>
            <pc:sldMk cId="4164703558" sldId="401"/>
            <ac:spMk id="484" creationId="{00000000-0000-0000-0000-000000000000}"/>
          </ac:spMkLst>
        </pc:spChg>
      </pc:sldChg>
      <pc:sldMasterChg chg="delSldLayout">
        <pc:chgData name="Laura Niemi" userId="63868cb6-0ebf-4345-9c91-455678915cc5" providerId="ADAL" clId="{1F4CEC3D-465C-4FD9-9347-9818A677EB55}" dt="2021-12-16T14:57:00.646" v="225" actId="47"/>
        <pc:sldMasterMkLst>
          <pc:docMk/>
          <pc:sldMasterMk cId="4199707856" sldId="2147483660"/>
        </pc:sldMasterMkLst>
        <pc:sldLayoutChg chg="del">
          <pc:chgData name="Laura Niemi" userId="63868cb6-0ebf-4345-9c91-455678915cc5" providerId="ADAL" clId="{1F4CEC3D-465C-4FD9-9347-9818A677EB55}" dt="2021-12-16T14:57:00.646" v="225" actId="47"/>
          <pc:sldLayoutMkLst>
            <pc:docMk/>
            <pc:sldMasterMk cId="4199707856" sldId="2147483660"/>
            <pc:sldLayoutMk cId="4117015927" sldId="2147483702"/>
          </pc:sldLayoutMkLst>
        </pc:sldLayoutChg>
      </pc:sldMasterChg>
    </pc:docChg>
  </pc:docChgLst>
  <pc:docChgLst>
    <pc:chgData name="Kervinen Mari" userId="S::mari.kervinen_kela.fi#ext#@valoriafi.onmicrosoft.com::dfb8299b-4ff8-4dd6-af88-ffcb31bd73fe" providerId="AD" clId="Web-{5936E3D0-E829-4914-868E-7A207F26F17B}"/>
    <pc:docChg chg="modSld">
      <pc:chgData name="Kervinen Mari" userId="S::mari.kervinen_kela.fi#ext#@valoriafi.onmicrosoft.com::dfb8299b-4ff8-4dd6-af88-ffcb31bd73fe" providerId="AD" clId="Web-{5936E3D0-E829-4914-868E-7A207F26F17B}" dt="2021-12-29T17:31:47.600" v="1" actId="1076"/>
      <pc:docMkLst>
        <pc:docMk/>
      </pc:docMkLst>
      <pc:sldChg chg="modSp">
        <pc:chgData name="Kervinen Mari" userId="S::mari.kervinen_kela.fi#ext#@valoriafi.onmicrosoft.com::dfb8299b-4ff8-4dd6-af88-ffcb31bd73fe" providerId="AD" clId="Web-{5936E3D0-E829-4914-868E-7A207F26F17B}" dt="2021-12-29T17:31:47.600" v="1" actId="1076"/>
        <pc:sldMkLst>
          <pc:docMk/>
          <pc:sldMk cId="4061667686" sldId="358"/>
        </pc:sldMkLst>
        <pc:spChg chg="mod">
          <ac:chgData name="Kervinen Mari" userId="S::mari.kervinen_kela.fi#ext#@valoriafi.onmicrosoft.com::dfb8299b-4ff8-4dd6-af88-ffcb31bd73fe" providerId="AD" clId="Web-{5936E3D0-E829-4914-868E-7A207F26F17B}" dt="2021-12-29T17:31:47.600" v="1" actId="1076"/>
          <ac:spMkLst>
            <pc:docMk/>
            <pc:sldMk cId="4061667686" sldId="358"/>
            <ac:spMk id="7" creationId="{178E447C-3B84-4679-95DC-1607117E75D2}"/>
          </ac:spMkLst>
        </pc:spChg>
      </pc:sldChg>
    </pc:docChg>
  </pc:docChgLst>
  <pc:docChgLst>
    <pc:chgData name="Kervinen Mari" userId="S::mari.kervinen_kela.fi#ext#@valoriafi.onmicrosoft.com::dfb8299b-4ff8-4dd6-af88-ffcb31bd73fe" providerId="AD" clId="Web-{0322E466-67CC-4254-8632-657561E8CC34}"/>
    <pc:docChg chg="modSld">
      <pc:chgData name="Kervinen Mari" userId="S::mari.kervinen_kela.fi#ext#@valoriafi.onmicrosoft.com::dfb8299b-4ff8-4dd6-af88-ffcb31bd73fe" providerId="AD" clId="Web-{0322E466-67CC-4254-8632-657561E8CC34}" dt="2021-11-05T13:09:43.102" v="54" actId="20577"/>
      <pc:docMkLst>
        <pc:docMk/>
      </pc:docMkLst>
      <pc:sldChg chg="addSp delSp modSp">
        <pc:chgData name="Kervinen Mari" userId="S::mari.kervinen_kela.fi#ext#@valoriafi.onmicrosoft.com::dfb8299b-4ff8-4dd6-af88-ffcb31bd73fe" providerId="AD" clId="Web-{0322E466-67CC-4254-8632-657561E8CC34}" dt="2021-11-05T13:09:43.102" v="54" actId="20577"/>
        <pc:sldMkLst>
          <pc:docMk/>
          <pc:sldMk cId="2427862862" sldId="302"/>
        </pc:sldMkLst>
        <pc:spChg chg="mod">
          <ac:chgData name="Kervinen Mari" userId="S::mari.kervinen_kela.fi#ext#@valoriafi.onmicrosoft.com::dfb8299b-4ff8-4dd6-af88-ffcb31bd73fe" providerId="AD" clId="Web-{0322E466-67CC-4254-8632-657561E8CC34}" dt="2021-11-05T13:09:43.102" v="54" actId="20577"/>
          <ac:spMkLst>
            <pc:docMk/>
            <pc:sldMk cId="2427862862" sldId="302"/>
            <ac:spMk id="3" creationId="{C3DCDF42-21D6-4786-8770-5D1BC9E337CB}"/>
          </ac:spMkLst>
        </pc:spChg>
        <pc:spChg chg="add del mod">
          <ac:chgData name="Kervinen Mari" userId="S::mari.kervinen_kela.fi#ext#@valoriafi.onmicrosoft.com::dfb8299b-4ff8-4dd6-af88-ffcb31bd73fe" providerId="AD" clId="Web-{0322E466-67CC-4254-8632-657561E8CC34}" dt="2021-11-05T13:08:22.319" v="16"/>
          <ac:spMkLst>
            <pc:docMk/>
            <pc:sldMk cId="2427862862" sldId="302"/>
            <ac:spMk id="5" creationId="{C239C485-36E6-478F-88DE-596AF1FE306B}"/>
          </ac:spMkLst>
        </pc:spChg>
        <pc:spChg chg="add mod">
          <ac:chgData name="Kervinen Mari" userId="S::mari.kervinen_kela.fi#ext#@valoriafi.onmicrosoft.com::dfb8299b-4ff8-4dd6-af88-ffcb31bd73fe" providerId="AD" clId="Web-{0322E466-67CC-4254-8632-657561E8CC34}" dt="2021-11-05T13:09:06.242" v="43" actId="20577"/>
          <ac:spMkLst>
            <pc:docMk/>
            <pc:sldMk cId="2427862862" sldId="302"/>
            <ac:spMk id="6" creationId="{414F126B-AE37-4035-9E4C-0BD1AEC402C8}"/>
          </ac:spMkLst>
        </pc:spChg>
      </pc:sldChg>
    </pc:docChg>
  </pc:docChgLst>
  <pc:docChgLst>
    <pc:chgData name="Laura Niemi" userId="63868cb6-0ebf-4345-9c91-455678915cc5" providerId="ADAL" clId="{C2A57E18-C1D2-4655-ADF8-1ACA24A904F6}"/>
    <pc:docChg chg="undo custSel modSld">
      <pc:chgData name="Laura Niemi" userId="63868cb6-0ebf-4345-9c91-455678915cc5" providerId="ADAL" clId="{C2A57E18-C1D2-4655-ADF8-1ACA24A904F6}" dt="2022-01-20T16:59:49.241" v="261" actId="1076"/>
      <pc:docMkLst>
        <pc:docMk/>
      </pc:docMkLst>
      <pc:sldChg chg="modSp mod">
        <pc:chgData name="Laura Niemi" userId="63868cb6-0ebf-4345-9c91-455678915cc5" providerId="ADAL" clId="{C2A57E18-C1D2-4655-ADF8-1ACA24A904F6}" dt="2022-01-20T16:57:21.320" v="124" actId="20577"/>
        <pc:sldMkLst>
          <pc:docMk/>
          <pc:sldMk cId="4249243327" sldId="374"/>
        </pc:sldMkLst>
        <pc:spChg chg="mod">
          <ac:chgData name="Laura Niemi" userId="63868cb6-0ebf-4345-9c91-455678915cc5" providerId="ADAL" clId="{C2A57E18-C1D2-4655-ADF8-1ACA24A904F6}" dt="2022-01-20T16:57:02.577" v="95" actId="1076"/>
          <ac:spMkLst>
            <pc:docMk/>
            <pc:sldMk cId="4249243327" sldId="374"/>
            <ac:spMk id="3" creationId="{00000000-0000-0000-0000-000000000000}"/>
          </ac:spMkLst>
        </pc:spChg>
        <pc:spChg chg="mod">
          <ac:chgData name="Laura Niemi" userId="63868cb6-0ebf-4345-9c91-455678915cc5" providerId="ADAL" clId="{C2A57E18-C1D2-4655-ADF8-1ACA24A904F6}" dt="2022-01-20T16:57:21.320" v="124" actId="20577"/>
          <ac:spMkLst>
            <pc:docMk/>
            <pc:sldMk cId="4249243327" sldId="374"/>
            <ac:spMk id="19" creationId="{0478A9B5-D06C-4865-B80B-648999FA2CA5}"/>
          </ac:spMkLst>
        </pc:spChg>
      </pc:sldChg>
      <pc:sldChg chg="addSp delSp modSp mod">
        <pc:chgData name="Laura Niemi" userId="63868cb6-0ebf-4345-9c91-455678915cc5" providerId="ADAL" clId="{C2A57E18-C1D2-4655-ADF8-1ACA24A904F6}" dt="2022-01-20T16:59:49.241" v="261" actId="1076"/>
        <pc:sldMkLst>
          <pc:docMk/>
          <pc:sldMk cId="4286874691" sldId="375"/>
        </pc:sldMkLst>
        <pc:spChg chg="mod">
          <ac:chgData name="Laura Niemi" userId="63868cb6-0ebf-4345-9c91-455678915cc5" providerId="ADAL" clId="{C2A57E18-C1D2-4655-ADF8-1ACA24A904F6}" dt="2022-01-20T16:59:21.382" v="253" actId="20577"/>
          <ac:spMkLst>
            <pc:docMk/>
            <pc:sldMk cId="4286874691" sldId="375"/>
            <ac:spMk id="2" creationId="{00000000-0000-0000-0000-000000000000}"/>
          </ac:spMkLst>
        </pc:spChg>
        <pc:spChg chg="add mod">
          <ac:chgData name="Laura Niemi" userId="63868cb6-0ebf-4345-9c91-455678915cc5" providerId="ADAL" clId="{C2A57E18-C1D2-4655-ADF8-1ACA24A904F6}" dt="2022-01-20T16:59:45.403" v="260" actId="1076"/>
          <ac:spMkLst>
            <pc:docMk/>
            <pc:sldMk cId="4286874691" sldId="375"/>
            <ac:spMk id="3" creationId="{65F971B0-5C9A-4768-8D5E-78D21145FDFD}"/>
          </ac:spMkLst>
        </pc:spChg>
        <pc:spChg chg="add del mod">
          <ac:chgData name="Laura Niemi" userId="63868cb6-0ebf-4345-9c91-455678915cc5" providerId="ADAL" clId="{C2A57E18-C1D2-4655-ADF8-1ACA24A904F6}" dt="2022-01-20T16:59:17.266" v="251" actId="478"/>
          <ac:spMkLst>
            <pc:docMk/>
            <pc:sldMk cId="4286874691" sldId="375"/>
            <ac:spMk id="7" creationId="{74DEC3E2-3C8C-4E4F-8A27-EED194940544}"/>
          </ac:spMkLst>
        </pc:spChg>
        <pc:spChg chg="add del">
          <ac:chgData name="Laura Niemi" userId="63868cb6-0ebf-4345-9c91-455678915cc5" providerId="ADAL" clId="{C2A57E18-C1D2-4655-ADF8-1ACA24A904F6}" dt="2022-01-20T16:58:27.578" v="129" actId="478"/>
          <ac:spMkLst>
            <pc:docMk/>
            <pc:sldMk cId="4286874691" sldId="375"/>
            <ac:spMk id="8" creationId="{35B3FF7D-3DA5-4905-B312-6429B495443D}"/>
          </ac:spMkLst>
        </pc:spChg>
        <pc:graphicFrameChg chg="mod">
          <ac:chgData name="Laura Niemi" userId="63868cb6-0ebf-4345-9c91-455678915cc5" providerId="ADAL" clId="{C2A57E18-C1D2-4655-ADF8-1ACA24A904F6}" dt="2022-01-20T16:59:49.241" v="261" actId="1076"/>
          <ac:graphicFrameMkLst>
            <pc:docMk/>
            <pc:sldMk cId="4286874691" sldId="375"/>
            <ac:graphicFrameMk id="9" creationId="{6C418C5A-E8BF-400F-9751-C76705CD2B1A}"/>
          </ac:graphicFrameMkLst>
        </pc:graphicFrameChg>
        <pc:picChg chg="add del">
          <ac:chgData name="Laura Niemi" userId="63868cb6-0ebf-4345-9c91-455678915cc5" providerId="ADAL" clId="{C2A57E18-C1D2-4655-ADF8-1ACA24A904F6}" dt="2022-01-20T16:58:31.672" v="130" actId="478"/>
          <ac:picMkLst>
            <pc:docMk/>
            <pc:sldMk cId="4286874691" sldId="375"/>
            <ac:picMk id="4" creationId="{C65EFFF1-CE8B-4854-8D5C-6A8597E369FF}"/>
          </ac:picMkLst>
        </pc:picChg>
      </pc:sldChg>
    </pc:docChg>
  </pc:docChgLst>
  <pc:docChgLst>
    <pc:chgData name="Kervinen Mari" userId="S::mari.kervinen_kela.fi#ext#@valoriafi.onmicrosoft.com::dfb8299b-4ff8-4dd6-af88-ffcb31bd73fe" providerId="AD" clId="Web-{7493D94B-78A0-4B57-A511-79F0C6BA4BBF}"/>
    <pc:docChg chg="modSld">
      <pc:chgData name="Kervinen Mari" userId="S::mari.kervinen_kela.fi#ext#@valoriafi.onmicrosoft.com::dfb8299b-4ff8-4dd6-af88-ffcb31bd73fe" providerId="AD" clId="Web-{7493D94B-78A0-4B57-A511-79F0C6BA4BBF}" dt="2021-11-12T11:35:38.640" v="93" actId="14100"/>
      <pc:docMkLst>
        <pc:docMk/>
      </pc:docMkLst>
      <pc:sldChg chg="modSp">
        <pc:chgData name="Kervinen Mari" userId="S::mari.kervinen_kela.fi#ext#@valoriafi.onmicrosoft.com::dfb8299b-4ff8-4dd6-af88-ffcb31bd73fe" providerId="AD" clId="Web-{7493D94B-78A0-4B57-A511-79F0C6BA4BBF}" dt="2021-11-12T11:35:38.640" v="93" actId="14100"/>
        <pc:sldMkLst>
          <pc:docMk/>
          <pc:sldMk cId="2586041018" sldId="293"/>
        </pc:sldMkLst>
        <pc:spChg chg="mod">
          <ac:chgData name="Kervinen Mari" userId="S::mari.kervinen_kela.fi#ext#@valoriafi.onmicrosoft.com::dfb8299b-4ff8-4dd6-af88-ffcb31bd73fe" providerId="AD" clId="Web-{7493D94B-78A0-4B57-A511-79F0C6BA4BBF}" dt="2021-11-12T11:35:38.640" v="93" actId="14100"/>
          <ac:spMkLst>
            <pc:docMk/>
            <pc:sldMk cId="2586041018" sldId="293"/>
            <ac:spMk id="12" creationId="{00000000-0000-0000-0000-000000000000}"/>
          </ac:spMkLst>
        </pc:spChg>
      </pc:sldChg>
    </pc:docChg>
  </pc:docChgLst>
  <pc:docChgLst>
    <pc:chgData name="Kervinen Mari" userId="S::mari.kervinen_kela.fi#ext#@valoriafi.onmicrosoft.com::dfb8299b-4ff8-4dd6-af88-ffcb31bd73fe" providerId="AD" clId="Web-{E55779DA-A16D-45AE-9787-47E88F48B80B}"/>
    <pc:docChg chg="modSld">
      <pc:chgData name="Kervinen Mari" userId="S::mari.kervinen_kela.fi#ext#@valoriafi.onmicrosoft.com::dfb8299b-4ff8-4dd6-af88-ffcb31bd73fe" providerId="AD" clId="Web-{E55779DA-A16D-45AE-9787-47E88F48B80B}" dt="2021-11-12T07:05:18.296" v="2" actId="20577"/>
      <pc:docMkLst>
        <pc:docMk/>
      </pc:docMkLst>
      <pc:sldChg chg="modSp">
        <pc:chgData name="Kervinen Mari" userId="S::mari.kervinen_kela.fi#ext#@valoriafi.onmicrosoft.com::dfb8299b-4ff8-4dd6-af88-ffcb31bd73fe" providerId="AD" clId="Web-{E55779DA-A16D-45AE-9787-47E88F48B80B}" dt="2021-11-12T07:05:18.296" v="2" actId="20577"/>
        <pc:sldMkLst>
          <pc:docMk/>
          <pc:sldMk cId="1080687105" sldId="361"/>
        </pc:sldMkLst>
        <pc:spChg chg="mod">
          <ac:chgData name="Kervinen Mari" userId="S::mari.kervinen_kela.fi#ext#@valoriafi.onmicrosoft.com::dfb8299b-4ff8-4dd6-af88-ffcb31bd73fe" providerId="AD" clId="Web-{E55779DA-A16D-45AE-9787-47E88F48B80B}" dt="2021-11-12T07:05:18.296" v="2" actId="20577"/>
          <ac:spMkLst>
            <pc:docMk/>
            <pc:sldMk cId="1080687105" sldId="361"/>
            <ac:spMk id="3" creationId="{00000000-0000-0000-0000-000000000000}"/>
          </ac:spMkLst>
        </pc:spChg>
      </pc:sldChg>
    </pc:docChg>
  </pc:docChgLst>
  <pc:docChgLst>
    <pc:chgData name="Laura Niemi" userId="63868cb6-0ebf-4345-9c91-455678915cc5" providerId="ADAL" clId="{95708B0B-81E9-4331-B5E8-0AB1E0EE8EF7}"/>
    <pc:docChg chg="addSld modSld">
      <pc:chgData name="Laura Niemi" userId="63868cb6-0ebf-4345-9c91-455678915cc5" providerId="ADAL" clId="{95708B0B-81E9-4331-B5E8-0AB1E0EE8EF7}" dt="2021-11-05T12:55:11.827" v="0"/>
      <pc:docMkLst>
        <pc:docMk/>
      </pc:docMkLst>
      <pc:sldChg chg="add">
        <pc:chgData name="Laura Niemi" userId="63868cb6-0ebf-4345-9c91-455678915cc5" providerId="ADAL" clId="{95708B0B-81E9-4331-B5E8-0AB1E0EE8EF7}" dt="2021-11-05T12:55:11.827" v="0"/>
        <pc:sldMkLst>
          <pc:docMk/>
          <pc:sldMk cId="1618147103" sldId="301"/>
        </pc:sldMkLst>
      </pc:sldChg>
      <pc:sldChg chg="add">
        <pc:chgData name="Laura Niemi" userId="63868cb6-0ebf-4345-9c91-455678915cc5" providerId="ADAL" clId="{95708B0B-81E9-4331-B5E8-0AB1E0EE8EF7}" dt="2021-11-05T12:55:11.827" v="0"/>
        <pc:sldMkLst>
          <pc:docMk/>
          <pc:sldMk cId="2427862862" sldId="302"/>
        </pc:sldMkLst>
      </pc:sldChg>
      <pc:sldChg chg="add">
        <pc:chgData name="Laura Niemi" userId="63868cb6-0ebf-4345-9c91-455678915cc5" providerId="ADAL" clId="{95708B0B-81E9-4331-B5E8-0AB1E0EE8EF7}" dt="2021-11-05T12:55:11.827" v="0"/>
        <pc:sldMkLst>
          <pc:docMk/>
          <pc:sldMk cId="2795559938" sldId="303"/>
        </pc:sldMkLst>
      </pc:sldChg>
      <pc:sldChg chg="add">
        <pc:chgData name="Laura Niemi" userId="63868cb6-0ebf-4345-9c91-455678915cc5" providerId="ADAL" clId="{95708B0B-81E9-4331-B5E8-0AB1E0EE8EF7}" dt="2021-11-05T12:55:11.827" v="0"/>
        <pc:sldMkLst>
          <pc:docMk/>
          <pc:sldMk cId="484388269" sldId="304"/>
        </pc:sldMkLst>
      </pc:sldChg>
      <pc:sldChg chg="add">
        <pc:chgData name="Laura Niemi" userId="63868cb6-0ebf-4345-9c91-455678915cc5" providerId="ADAL" clId="{95708B0B-81E9-4331-B5E8-0AB1E0EE8EF7}" dt="2021-11-05T12:55:11.827" v="0"/>
        <pc:sldMkLst>
          <pc:docMk/>
          <pc:sldMk cId="1300494878" sldId="305"/>
        </pc:sldMkLst>
      </pc:sldChg>
      <pc:sldChg chg="add">
        <pc:chgData name="Laura Niemi" userId="63868cb6-0ebf-4345-9c91-455678915cc5" providerId="ADAL" clId="{95708B0B-81E9-4331-B5E8-0AB1E0EE8EF7}" dt="2021-11-05T12:55:11.827" v="0"/>
        <pc:sldMkLst>
          <pc:docMk/>
          <pc:sldMk cId="4116759295" sldId="306"/>
        </pc:sldMkLst>
      </pc:sldChg>
    </pc:docChg>
  </pc:docChgLst>
  <pc:docChgLst>
    <pc:chgData name="Laura Niemi" userId="63868cb6-0ebf-4345-9c91-455678915cc5" providerId="ADAL" clId="{EEA2B80F-9F23-4D1F-9930-31E81F0F74B8}"/>
    <pc:docChg chg="undo redo custSel delSld modSld">
      <pc:chgData name="Laura Niemi" userId="63868cb6-0ebf-4345-9c91-455678915cc5" providerId="ADAL" clId="{EEA2B80F-9F23-4D1F-9930-31E81F0F74B8}" dt="2021-11-14T15:50:02.250" v="9767" actId="1076"/>
      <pc:docMkLst>
        <pc:docMk/>
      </pc:docMkLst>
      <pc:sldChg chg="addSp modSp mod">
        <pc:chgData name="Laura Niemi" userId="63868cb6-0ebf-4345-9c91-455678915cc5" providerId="ADAL" clId="{EEA2B80F-9F23-4D1F-9930-31E81F0F74B8}" dt="2021-11-14T12:25:48.659" v="8764" actId="20577"/>
        <pc:sldMkLst>
          <pc:docMk/>
          <pc:sldMk cId="2169730742" sldId="276"/>
        </pc:sldMkLst>
        <pc:spChg chg="add mod">
          <ac:chgData name="Laura Niemi" userId="63868cb6-0ebf-4345-9c91-455678915cc5" providerId="ADAL" clId="{EEA2B80F-9F23-4D1F-9930-31E81F0F74B8}" dt="2021-11-14T12:10:57.751" v="7382" actId="6549"/>
          <ac:spMkLst>
            <pc:docMk/>
            <pc:sldMk cId="2169730742" sldId="276"/>
            <ac:spMk id="2" creationId="{E2C091B2-0442-45EF-863D-931F239C60D1}"/>
          </ac:spMkLst>
        </pc:spChg>
        <pc:spChg chg="mod">
          <ac:chgData name="Laura Niemi" userId="63868cb6-0ebf-4345-9c91-455678915cc5" providerId="ADAL" clId="{EEA2B80F-9F23-4D1F-9930-31E81F0F74B8}" dt="2021-11-14T12:25:48.659" v="8764" actId="20577"/>
          <ac:spMkLst>
            <pc:docMk/>
            <pc:sldMk cId="2169730742" sldId="276"/>
            <ac:spMk id="5" creationId="{00000000-0000-0000-0000-000000000000}"/>
          </ac:spMkLst>
        </pc:spChg>
        <pc:spChg chg="mod">
          <ac:chgData name="Laura Niemi" userId="63868cb6-0ebf-4345-9c91-455678915cc5" providerId="ADAL" clId="{EEA2B80F-9F23-4D1F-9930-31E81F0F74B8}" dt="2021-11-14T12:25:15.150" v="8761" actId="14100"/>
          <ac:spMkLst>
            <pc:docMk/>
            <pc:sldMk cId="2169730742" sldId="276"/>
            <ac:spMk id="19" creationId="{00000000-0000-0000-0000-000000000000}"/>
          </ac:spMkLst>
        </pc:spChg>
      </pc:sldChg>
      <pc:sldChg chg="delSp modSp mod setBg">
        <pc:chgData name="Laura Niemi" userId="63868cb6-0ebf-4345-9c91-455678915cc5" providerId="ADAL" clId="{EEA2B80F-9F23-4D1F-9930-31E81F0F74B8}" dt="2021-11-14T10:55:39.640" v="2542" actId="1076"/>
        <pc:sldMkLst>
          <pc:docMk/>
          <pc:sldMk cId="2586041018" sldId="293"/>
        </pc:sldMkLst>
        <pc:spChg chg="mod">
          <ac:chgData name="Laura Niemi" userId="63868cb6-0ebf-4345-9c91-455678915cc5" providerId="ADAL" clId="{EEA2B80F-9F23-4D1F-9930-31E81F0F74B8}" dt="2021-11-14T10:55:39.640" v="2542" actId="1076"/>
          <ac:spMkLst>
            <pc:docMk/>
            <pc:sldMk cId="2586041018" sldId="293"/>
            <ac:spMk id="2" creationId="{00000000-0000-0000-0000-000000000000}"/>
          </ac:spMkLst>
        </pc:spChg>
        <pc:spChg chg="mod">
          <ac:chgData name="Laura Niemi" userId="63868cb6-0ebf-4345-9c91-455678915cc5" providerId="ADAL" clId="{EEA2B80F-9F23-4D1F-9930-31E81F0F74B8}" dt="2021-11-14T10:55:37.500" v="2541" actId="1076"/>
          <ac:spMkLst>
            <pc:docMk/>
            <pc:sldMk cId="2586041018" sldId="293"/>
            <ac:spMk id="6" creationId="{00000000-0000-0000-0000-000000000000}"/>
          </ac:spMkLst>
        </pc:spChg>
        <pc:spChg chg="del">
          <ac:chgData name="Laura Niemi" userId="63868cb6-0ebf-4345-9c91-455678915cc5" providerId="ADAL" clId="{EEA2B80F-9F23-4D1F-9930-31E81F0F74B8}" dt="2021-11-14T10:53:53.290" v="2534" actId="478"/>
          <ac:spMkLst>
            <pc:docMk/>
            <pc:sldMk cId="2586041018" sldId="293"/>
            <ac:spMk id="12" creationId="{00000000-0000-0000-0000-000000000000}"/>
          </ac:spMkLst>
        </pc:spChg>
      </pc:sldChg>
      <pc:sldChg chg="modSp mod">
        <pc:chgData name="Laura Niemi" userId="63868cb6-0ebf-4345-9c91-455678915cc5" providerId="ADAL" clId="{EEA2B80F-9F23-4D1F-9930-31E81F0F74B8}" dt="2021-11-11T15:11:50.848" v="1475" actId="20577"/>
        <pc:sldMkLst>
          <pc:docMk/>
          <pc:sldMk cId="3092094162" sldId="294"/>
        </pc:sldMkLst>
        <pc:spChg chg="mod">
          <ac:chgData name="Laura Niemi" userId="63868cb6-0ebf-4345-9c91-455678915cc5" providerId="ADAL" clId="{EEA2B80F-9F23-4D1F-9930-31E81F0F74B8}" dt="2021-11-11T14:51:10.616" v="361" actId="20577"/>
          <ac:spMkLst>
            <pc:docMk/>
            <pc:sldMk cId="3092094162" sldId="294"/>
            <ac:spMk id="16" creationId="{00000000-0000-0000-0000-000000000000}"/>
          </ac:spMkLst>
        </pc:spChg>
        <pc:spChg chg="mod">
          <ac:chgData name="Laura Niemi" userId="63868cb6-0ebf-4345-9c91-455678915cc5" providerId="ADAL" clId="{EEA2B80F-9F23-4D1F-9930-31E81F0F74B8}" dt="2021-11-11T14:58:23.657" v="633" actId="403"/>
          <ac:spMkLst>
            <pc:docMk/>
            <pc:sldMk cId="3092094162" sldId="294"/>
            <ac:spMk id="17" creationId="{00000000-0000-0000-0000-000000000000}"/>
          </ac:spMkLst>
        </pc:spChg>
        <pc:spChg chg="mod">
          <ac:chgData name="Laura Niemi" userId="63868cb6-0ebf-4345-9c91-455678915cc5" providerId="ADAL" clId="{EEA2B80F-9F23-4D1F-9930-31E81F0F74B8}" dt="2021-11-11T14:58:23.657" v="633" actId="403"/>
          <ac:spMkLst>
            <pc:docMk/>
            <pc:sldMk cId="3092094162" sldId="294"/>
            <ac:spMk id="19" creationId="{00000000-0000-0000-0000-000000000000}"/>
          </ac:spMkLst>
        </pc:spChg>
        <pc:spChg chg="mod">
          <ac:chgData name="Laura Niemi" userId="63868cb6-0ebf-4345-9c91-455678915cc5" providerId="ADAL" clId="{EEA2B80F-9F23-4D1F-9930-31E81F0F74B8}" dt="2021-11-11T14:58:23.657" v="633" actId="403"/>
          <ac:spMkLst>
            <pc:docMk/>
            <pc:sldMk cId="3092094162" sldId="294"/>
            <ac:spMk id="20" creationId="{00000000-0000-0000-0000-000000000000}"/>
          </ac:spMkLst>
        </pc:spChg>
        <pc:spChg chg="mod">
          <ac:chgData name="Laura Niemi" userId="63868cb6-0ebf-4345-9c91-455678915cc5" providerId="ADAL" clId="{EEA2B80F-9F23-4D1F-9930-31E81F0F74B8}" dt="2021-11-11T14:58:23.657" v="633" actId="403"/>
          <ac:spMkLst>
            <pc:docMk/>
            <pc:sldMk cId="3092094162" sldId="294"/>
            <ac:spMk id="21" creationId="{00000000-0000-0000-0000-000000000000}"/>
          </ac:spMkLst>
        </pc:spChg>
        <pc:spChg chg="mod">
          <ac:chgData name="Laura Niemi" userId="63868cb6-0ebf-4345-9c91-455678915cc5" providerId="ADAL" clId="{EEA2B80F-9F23-4D1F-9930-31E81F0F74B8}" dt="2021-11-11T15:11:50.848" v="1475" actId="20577"/>
          <ac:spMkLst>
            <pc:docMk/>
            <pc:sldMk cId="3092094162" sldId="294"/>
            <ac:spMk id="26" creationId="{00000000-0000-0000-0000-000000000000}"/>
          </ac:spMkLst>
        </pc:spChg>
      </pc:sldChg>
      <pc:sldChg chg="modSp mod">
        <pc:chgData name="Laura Niemi" userId="63868cb6-0ebf-4345-9c91-455678915cc5" providerId="ADAL" clId="{EEA2B80F-9F23-4D1F-9930-31E81F0F74B8}" dt="2021-11-11T14:58:04.957" v="599" actId="20577"/>
        <pc:sldMkLst>
          <pc:docMk/>
          <pc:sldMk cId="2916362738" sldId="296"/>
        </pc:sldMkLst>
        <pc:spChg chg="mod">
          <ac:chgData name="Laura Niemi" userId="63868cb6-0ebf-4345-9c91-455678915cc5" providerId="ADAL" clId="{EEA2B80F-9F23-4D1F-9930-31E81F0F74B8}" dt="2021-11-11T14:58:04.957" v="599" actId="20577"/>
          <ac:spMkLst>
            <pc:docMk/>
            <pc:sldMk cId="2916362738" sldId="296"/>
            <ac:spMk id="5" creationId="{00000000-0000-0000-0000-000000000000}"/>
          </ac:spMkLst>
        </pc:spChg>
      </pc:sldChg>
      <pc:sldChg chg="addSp modSp mod">
        <pc:chgData name="Laura Niemi" userId="63868cb6-0ebf-4345-9c91-455678915cc5" providerId="ADAL" clId="{EEA2B80F-9F23-4D1F-9930-31E81F0F74B8}" dt="2021-11-14T12:32:01.407" v="9766" actId="20577"/>
        <pc:sldMkLst>
          <pc:docMk/>
          <pc:sldMk cId="967865137" sldId="299"/>
        </pc:sldMkLst>
        <pc:spChg chg="mod">
          <ac:chgData name="Laura Niemi" userId="63868cb6-0ebf-4345-9c91-455678915cc5" providerId="ADAL" clId="{EEA2B80F-9F23-4D1F-9930-31E81F0F74B8}" dt="2021-11-11T15:06:45.091" v="1266" actId="20577"/>
          <ac:spMkLst>
            <pc:docMk/>
            <pc:sldMk cId="967865137" sldId="299"/>
            <ac:spMk id="3" creationId="{00000000-0000-0000-0000-000000000000}"/>
          </ac:spMkLst>
        </pc:spChg>
        <pc:spChg chg="add mod">
          <ac:chgData name="Laura Niemi" userId="63868cb6-0ebf-4345-9c91-455678915cc5" providerId="ADAL" clId="{EEA2B80F-9F23-4D1F-9930-31E81F0F74B8}" dt="2021-11-11T15:11:24.580" v="1450" actId="404"/>
          <ac:spMkLst>
            <pc:docMk/>
            <pc:sldMk cId="967865137" sldId="299"/>
            <ac:spMk id="6" creationId="{ACE9B860-CF81-4A8B-8688-7D570EC71ECC}"/>
          </ac:spMkLst>
        </pc:spChg>
        <pc:spChg chg="mod">
          <ac:chgData name="Laura Niemi" userId="63868cb6-0ebf-4345-9c91-455678915cc5" providerId="ADAL" clId="{EEA2B80F-9F23-4D1F-9930-31E81F0F74B8}" dt="2021-11-14T12:27:23.685" v="8832" actId="20577"/>
          <ac:spMkLst>
            <pc:docMk/>
            <pc:sldMk cId="967865137" sldId="299"/>
            <ac:spMk id="24" creationId="{00000000-0000-0000-0000-000000000000}"/>
          </ac:spMkLst>
        </pc:spChg>
        <pc:spChg chg="mod">
          <ac:chgData name="Laura Niemi" userId="63868cb6-0ebf-4345-9c91-455678915cc5" providerId="ADAL" clId="{EEA2B80F-9F23-4D1F-9930-31E81F0F74B8}" dt="2021-11-14T12:32:01.407" v="9766" actId="20577"/>
          <ac:spMkLst>
            <pc:docMk/>
            <pc:sldMk cId="967865137" sldId="299"/>
            <ac:spMk id="26" creationId="{00000000-0000-0000-0000-000000000000}"/>
          </ac:spMkLst>
        </pc:spChg>
      </pc:sldChg>
      <pc:sldChg chg="modSp mod">
        <pc:chgData name="Laura Niemi" userId="63868cb6-0ebf-4345-9c91-455678915cc5" providerId="ADAL" clId="{EEA2B80F-9F23-4D1F-9930-31E81F0F74B8}" dt="2021-11-14T10:56:27.182" v="2544" actId="1076"/>
        <pc:sldMkLst>
          <pc:docMk/>
          <pc:sldMk cId="1398327302" sldId="324"/>
        </pc:sldMkLst>
        <pc:spChg chg="mod">
          <ac:chgData name="Laura Niemi" userId="63868cb6-0ebf-4345-9c91-455678915cc5" providerId="ADAL" clId="{EEA2B80F-9F23-4D1F-9930-31E81F0F74B8}" dt="2021-11-14T10:56:27.182" v="2544" actId="1076"/>
          <ac:spMkLst>
            <pc:docMk/>
            <pc:sldMk cId="1398327302" sldId="324"/>
            <ac:spMk id="2" creationId="{00000000-0000-0000-0000-000000000000}"/>
          </ac:spMkLst>
        </pc:spChg>
      </pc:sldChg>
      <pc:sldChg chg="modSp mod">
        <pc:chgData name="Laura Niemi" userId="63868cb6-0ebf-4345-9c91-455678915cc5" providerId="ADAL" clId="{EEA2B80F-9F23-4D1F-9930-31E81F0F74B8}" dt="2021-11-11T15:01:41.612" v="855" actId="20577"/>
        <pc:sldMkLst>
          <pc:docMk/>
          <pc:sldMk cId="3163901008" sldId="328"/>
        </pc:sldMkLst>
        <pc:spChg chg="mod">
          <ac:chgData name="Laura Niemi" userId="63868cb6-0ebf-4345-9c91-455678915cc5" providerId="ADAL" clId="{EEA2B80F-9F23-4D1F-9930-31E81F0F74B8}" dt="2021-11-11T15:01:41.612" v="855" actId="20577"/>
          <ac:spMkLst>
            <pc:docMk/>
            <pc:sldMk cId="3163901008" sldId="328"/>
            <ac:spMk id="6" creationId="{00000000-0000-0000-0000-000000000000}"/>
          </ac:spMkLst>
        </pc:spChg>
      </pc:sldChg>
      <pc:sldChg chg="delSp modSp mod">
        <pc:chgData name="Laura Niemi" userId="63868cb6-0ebf-4345-9c91-455678915cc5" providerId="ADAL" clId="{EEA2B80F-9F23-4D1F-9930-31E81F0F74B8}" dt="2021-11-14T12:21:03.128" v="8738" actId="1076"/>
        <pc:sldMkLst>
          <pc:docMk/>
          <pc:sldMk cId="264229085" sldId="330"/>
        </pc:sldMkLst>
        <pc:spChg chg="mod">
          <ac:chgData name="Laura Niemi" userId="63868cb6-0ebf-4345-9c91-455678915cc5" providerId="ADAL" clId="{EEA2B80F-9F23-4D1F-9930-31E81F0F74B8}" dt="2021-11-14T12:17:47.762" v="8372" actId="20577"/>
          <ac:spMkLst>
            <pc:docMk/>
            <pc:sldMk cId="264229085" sldId="330"/>
            <ac:spMk id="2" creationId="{00000000-0000-0000-0000-000000000000}"/>
          </ac:spMkLst>
        </pc:spChg>
        <pc:spChg chg="del">
          <ac:chgData name="Laura Niemi" userId="63868cb6-0ebf-4345-9c91-455678915cc5" providerId="ADAL" clId="{EEA2B80F-9F23-4D1F-9930-31E81F0F74B8}" dt="2021-11-14T12:17:50.364" v="8373" actId="478"/>
          <ac:spMkLst>
            <pc:docMk/>
            <pc:sldMk cId="264229085" sldId="330"/>
            <ac:spMk id="3" creationId="{00000000-0000-0000-0000-000000000000}"/>
          </ac:spMkLst>
        </pc:spChg>
        <pc:spChg chg="mod">
          <ac:chgData name="Laura Niemi" userId="63868cb6-0ebf-4345-9c91-455678915cc5" providerId="ADAL" clId="{EEA2B80F-9F23-4D1F-9930-31E81F0F74B8}" dt="2021-11-14T12:20:56.045" v="8737" actId="113"/>
          <ac:spMkLst>
            <pc:docMk/>
            <pc:sldMk cId="264229085" sldId="330"/>
            <ac:spMk id="8" creationId="{00000000-0000-0000-0000-000000000000}"/>
          </ac:spMkLst>
        </pc:spChg>
        <pc:picChg chg="mod">
          <ac:chgData name="Laura Niemi" userId="63868cb6-0ebf-4345-9c91-455678915cc5" providerId="ADAL" clId="{EEA2B80F-9F23-4D1F-9930-31E81F0F74B8}" dt="2021-11-14T12:21:03.128" v="8738" actId="1076"/>
          <ac:picMkLst>
            <pc:docMk/>
            <pc:sldMk cId="264229085" sldId="330"/>
            <ac:picMk id="6" creationId="{6FBF46DB-EECD-4310-BAD2-014E02932E2C}"/>
          </ac:picMkLst>
        </pc:picChg>
      </pc:sldChg>
      <pc:sldChg chg="modSp mod">
        <pc:chgData name="Laura Niemi" userId="63868cb6-0ebf-4345-9c91-455678915cc5" providerId="ADAL" clId="{EEA2B80F-9F23-4D1F-9930-31E81F0F74B8}" dt="2021-11-14T15:50:02.250" v="9767" actId="1076"/>
        <pc:sldMkLst>
          <pc:docMk/>
          <pc:sldMk cId="3148693458" sldId="356"/>
        </pc:sldMkLst>
        <pc:spChg chg="mod">
          <ac:chgData name="Laura Niemi" userId="63868cb6-0ebf-4345-9c91-455678915cc5" providerId="ADAL" clId="{EEA2B80F-9F23-4D1F-9930-31E81F0F74B8}" dt="2021-11-14T15:50:02.250" v="9767" actId="1076"/>
          <ac:spMkLst>
            <pc:docMk/>
            <pc:sldMk cId="3148693458" sldId="356"/>
            <ac:spMk id="4" creationId="{2CD6E8F6-BDD5-41B8-B9D4-A4E8D63BE1A2}"/>
          </ac:spMkLst>
        </pc:spChg>
      </pc:sldChg>
      <pc:sldChg chg="modSp mod">
        <pc:chgData name="Laura Niemi" userId="63868cb6-0ebf-4345-9c91-455678915cc5" providerId="ADAL" clId="{EEA2B80F-9F23-4D1F-9930-31E81F0F74B8}" dt="2021-11-11T15:05:29.989" v="1203" actId="113"/>
        <pc:sldMkLst>
          <pc:docMk/>
          <pc:sldMk cId="1080687105" sldId="361"/>
        </pc:sldMkLst>
        <pc:spChg chg="mod">
          <ac:chgData name="Laura Niemi" userId="63868cb6-0ebf-4345-9c91-455678915cc5" providerId="ADAL" clId="{EEA2B80F-9F23-4D1F-9930-31E81F0F74B8}" dt="2021-11-11T15:05:29.989" v="1203" actId="113"/>
          <ac:spMkLst>
            <pc:docMk/>
            <pc:sldMk cId="1080687105" sldId="361"/>
            <ac:spMk id="3" creationId="{00000000-0000-0000-0000-000000000000}"/>
          </ac:spMkLst>
        </pc:spChg>
        <pc:spChg chg="mod">
          <ac:chgData name="Laura Niemi" userId="63868cb6-0ebf-4345-9c91-455678915cc5" providerId="ADAL" clId="{EEA2B80F-9F23-4D1F-9930-31E81F0F74B8}" dt="2021-11-11T15:03:18.267" v="972" actId="20577"/>
          <ac:spMkLst>
            <pc:docMk/>
            <pc:sldMk cId="1080687105" sldId="361"/>
            <ac:spMk id="4" creationId="{00000000-0000-0000-0000-000000000000}"/>
          </ac:spMkLst>
        </pc:spChg>
      </pc:sldChg>
      <pc:sldChg chg="del">
        <pc:chgData name="Laura Niemi" userId="63868cb6-0ebf-4345-9c91-455678915cc5" providerId="ADAL" clId="{EEA2B80F-9F23-4D1F-9930-31E81F0F74B8}" dt="2021-11-14T12:10:49.882" v="7381" actId="47"/>
        <pc:sldMkLst>
          <pc:docMk/>
          <pc:sldMk cId="1000279186" sldId="366"/>
        </pc:sldMkLst>
      </pc:sldChg>
    </pc:docChg>
  </pc:docChgLst>
  <pc:docChgLst>
    <pc:chgData name="Kervinen Mari" userId="S::mari.kervinen_kela.fi#ext#@valoriafi.onmicrosoft.com::dfb8299b-4ff8-4dd6-af88-ffcb31bd73fe" providerId="AD" clId="Web-{C7826D94-51AA-4777-B52F-25EC2FDF8C9A}"/>
    <pc:docChg chg="addSld modSld">
      <pc:chgData name="Kervinen Mari" userId="S::mari.kervinen_kela.fi#ext#@valoriafi.onmicrosoft.com::dfb8299b-4ff8-4dd6-af88-ffcb31bd73fe" providerId="AD" clId="Web-{C7826D94-51AA-4777-B52F-25EC2FDF8C9A}" dt="2021-11-12T10:07:15.924" v="358" actId="20577"/>
      <pc:docMkLst>
        <pc:docMk/>
      </pc:docMkLst>
      <pc:sldChg chg="modSp">
        <pc:chgData name="Kervinen Mari" userId="S::mari.kervinen_kela.fi#ext#@valoriafi.onmicrosoft.com::dfb8299b-4ff8-4dd6-af88-ffcb31bd73fe" providerId="AD" clId="Web-{C7826D94-51AA-4777-B52F-25EC2FDF8C9A}" dt="2021-11-12T10:04:56.577" v="337" actId="20577"/>
        <pc:sldMkLst>
          <pc:docMk/>
          <pc:sldMk cId="2169730742" sldId="276"/>
        </pc:sldMkLst>
        <pc:spChg chg="mod">
          <ac:chgData name="Kervinen Mari" userId="S::mari.kervinen_kela.fi#ext#@valoriafi.onmicrosoft.com::dfb8299b-4ff8-4dd6-af88-ffcb31bd73fe" providerId="AD" clId="Web-{C7826D94-51AA-4777-B52F-25EC2FDF8C9A}" dt="2021-11-12T10:04:56.577" v="337" actId="20577"/>
          <ac:spMkLst>
            <pc:docMk/>
            <pc:sldMk cId="2169730742" sldId="276"/>
            <ac:spMk id="5" creationId="{00000000-0000-0000-0000-000000000000}"/>
          </ac:spMkLst>
        </pc:spChg>
      </pc:sldChg>
      <pc:sldChg chg="modSp new">
        <pc:chgData name="Kervinen Mari" userId="S::mari.kervinen_kela.fi#ext#@valoriafi.onmicrosoft.com::dfb8299b-4ff8-4dd6-af88-ffcb31bd73fe" providerId="AD" clId="Web-{C7826D94-51AA-4777-B52F-25EC2FDF8C9A}" dt="2021-11-12T10:02:52.417" v="245" actId="20577"/>
        <pc:sldMkLst>
          <pc:docMk/>
          <pc:sldMk cId="1803719604" sldId="365"/>
        </pc:sldMkLst>
        <pc:spChg chg="mod">
          <ac:chgData name="Kervinen Mari" userId="S::mari.kervinen_kela.fi#ext#@valoriafi.onmicrosoft.com::dfb8299b-4ff8-4dd6-af88-ffcb31bd73fe" providerId="AD" clId="Web-{C7826D94-51AA-4777-B52F-25EC2FDF8C9A}" dt="2021-11-12T10:00:53.023" v="50" actId="20577"/>
          <ac:spMkLst>
            <pc:docMk/>
            <pc:sldMk cId="1803719604" sldId="365"/>
            <ac:spMk id="2" creationId="{771ADCB1-6953-4658-AF32-82D525F4BD15}"/>
          </ac:spMkLst>
        </pc:spChg>
        <pc:spChg chg="mod">
          <ac:chgData name="Kervinen Mari" userId="S::mari.kervinen_kela.fi#ext#@valoriafi.onmicrosoft.com::dfb8299b-4ff8-4dd6-af88-ffcb31bd73fe" providerId="AD" clId="Web-{C7826D94-51AA-4777-B52F-25EC2FDF8C9A}" dt="2021-11-12T10:01:05.945" v="74" actId="20577"/>
          <ac:spMkLst>
            <pc:docMk/>
            <pc:sldMk cId="1803719604" sldId="365"/>
            <ac:spMk id="3" creationId="{7BBB1418-6F9A-449C-81BE-EE329E064E50}"/>
          </ac:spMkLst>
        </pc:spChg>
        <pc:spChg chg="mod">
          <ac:chgData name="Kervinen Mari" userId="S::mari.kervinen_kela.fi#ext#@valoriafi.onmicrosoft.com::dfb8299b-4ff8-4dd6-af88-ffcb31bd73fe" providerId="AD" clId="Web-{C7826D94-51AA-4777-B52F-25EC2FDF8C9A}" dt="2021-11-12T10:02:52.417" v="245" actId="20577"/>
          <ac:spMkLst>
            <pc:docMk/>
            <pc:sldMk cId="1803719604" sldId="365"/>
            <ac:spMk id="4" creationId="{D95ECC3F-C987-4838-B282-0044BA8A89C7}"/>
          </ac:spMkLst>
        </pc:spChg>
        <pc:spChg chg="mod">
          <ac:chgData name="Kervinen Mari" userId="S::mari.kervinen_kela.fi#ext#@valoriafi.onmicrosoft.com::dfb8299b-4ff8-4dd6-af88-ffcb31bd73fe" providerId="AD" clId="Web-{C7826D94-51AA-4777-B52F-25EC2FDF8C9A}" dt="2021-11-12T10:00:40.851" v="18" actId="20577"/>
          <ac:spMkLst>
            <pc:docMk/>
            <pc:sldMk cId="1803719604" sldId="365"/>
            <ac:spMk id="5" creationId="{D9B9A822-7C84-42DC-A2D9-CE47F0F2587A}"/>
          </ac:spMkLst>
        </pc:spChg>
      </pc:sldChg>
      <pc:sldChg chg="delSp modSp new mod modClrScheme chgLayout">
        <pc:chgData name="Kervinen Mari" userId="S::mari.kervinen_kela.fi#ext#@valoriafi.onmicrosoft.com::dfb8299b-4ff8-4dd6-af88-ffcb31bd73fe" providerId="AD" clId="Web-{C7826D94-51AA-4777-B52F-25EC2FDF8C9A}" dt="2021-11-12T10:07:15.924" v="358" actId="20577"/>
        <pc:sldMkLst>
          <pc:docMk/>
          <pc:sldMk cId="1000279186" sldId="366"/>
        </pc:sldMkLst>
        <pc:spChg chg="mod ord">
          <ac:chgData name="Kervinen Mari" userId="S::mari.kervinen_kela.fi#ext#@valoriafi.onmicrosoft.com::dfb8299b-4ff8-4dd6-af88-ffcb31bd73fe" providerId="AD" clId="Web-{C7826D94-51AA-4777-B52F-25EC2FDF8C9A}" dt="2021-11-12T10:04:23.216" v="250"/>
          <ac:spMkLst>
            <pc:docMk/>
            <pc:sldMk cId="1000279186" sldId="366"/>
            <ac:spMk id="2" creationId="{1EB6F07D-E60B-4266-969B-A0091B9AE163}"/>
          </ac:spMkLst>
        </pc:spChg>
        <pc:spChg chg="mod ord">
          <ac:chgData name="Kervinen Mari" userId="S::mari.kervinen_kela.fi#ext#@valoriafi.onmicrosoft.com::dfb8299b-4ff8-4dd6-af88-ffcb31bd73fe" providerId="AD" clId="Web-{C7826D94-51AA-4777-B52F-25EC2FDF8C9A}" dt="2021-11-12T10:04:23.216" v="250"/>
          <ac:spMkLst>
            <pc:docMk/>
            <pc:sldMk cId="1000279186" sldId="366"/>
            <ac:spMk id="3" creationId="{C8A19096-4589-409F-85A7-B62957AF029B}"/>
          </ac:spMkLst>
        </pc:spChg>
        <pc:spChg chg="mod ord">
          <ac:chgData name="Kervinen Mari" userId="S::mari.kervinen_kela.fi#ext#@valoriafi.onmicrosoft.com::dfb8299b-4ff8-4dd6-af88-ffcb31bd73fe" providerId="AD" clId="Web-{C7826D94-51AA-4777-B52F-25EC2FDF8C9A}" dt="2021-11-12T10:07:15.924" v="358" actId="20577"/>
          <ac:spMkLst>
            <pc:docMk/>
            <pc:sldMk cId="1000279186" sldId="366"/>
            <ac:spMk id="4" creationId="{0CE7F98B-7CF8-44E5-BFB0-8DE9283EEDB9}"/>
          </ac:spMkLst>
        </pc:spChg>
        <pc:spChg chg="del">
          <ac:chgData name="Kervinen Mari" userId="S::mari.kervinen_kela.fi#ext#@valoriafi.onmicrosoft.com::dfb8299b-4ff8-4dd6-af88-ffcb31bd73fe" providerId="AD" clId="Web-{C7826D94-51AA-4777-B52F-25EC2FDF8C9A}" dt="2021-11-12T10:04:23.216" v="250"/>
          <ac:spMkLst>
            <pc:docMk/>
            <pc:sldMk cId="1000279186" sldId="366"/>
            <ac:spMk id="5" creationId="{28673633-C788-4875-A70A-EA8BD80638C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FDECBF-6EB9-43C0-86D0-BF9576131F45}" type="datetime1">
              <a:rPr lang="fi-FI" smtClean="0"/>
              <a:t>27.2.2022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D529299-61FF-4B93-ADA6-2FD5975D62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1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EAB0D72-6448-4EB9-8B42-A5212105E0CA}" type="datetime1">
              <a:rPr lang="fi-FI" noProof="1" smtClean="0"/>
              <a:t>27.2.2022</a:t>
            </a:fld>
            <a:endParaRPr lang="fi-FI" noProof="1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1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1"/>
              <a:t>Muokkaa tekstin perustyyliä</a:t>
            </a:r>
          </a:p>
          <a:p>
            <a:pPr lvl="1" rtl="0"/>
            <a:r>
              <a:rPr lang="fi-FI" noProof="1"/>
              <a:t>Toinen taso</a:t>
            </a:r>
          </a:p>
          <a:p>
            <a:pPr lvl="2" rtl="0"/>
            <a:r>
              <a:rPr lang="fi-FI" noProof="1"/>
              <a:t>Kolmas taso</a:t>
            </a:r>
          </a:p>
          <a:p>
            <a:pPr lvl="3" rtl="0"/>
            <a:r>
              <a:rPr lang="fi-FI" noProof="1"/>
              <a:t>Neljäs taso</a:t>
            </a:r>
          </a:p>
          <a:p>
            <a:pPr lvl="4" rtl="0"/>
            <a:r>
              <a:rPr lang="fi-FI" noProof="1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1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C849E9A-41F7-4779-A581-48A7C374A227}" type="slidenum">
              <a:rPr lang="fi-FI" noProof="1" dirty="0" smtClean="0"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412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öpohja 1">
    <p:bg>
      <p:bgPr>
        <a:pattFill prst="ltUpDiag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236537" y="115888"/>
            <a:ext cx="9432925" cy="637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 err="1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8" y="609114"/>
            <a:ext cx="8912247" cy="52499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52" name="Text Placeholder 2"/>
          <p:cNvSpPr>
            <a:spLocks noGrp="1"/>
          </p:cNvSpPr>
          <p:nvPr>
            <p:ph type="body" idx="10"/>
          </p:nvPr>
        </p:nvSpPr>
        <p:spPr>
          <a:xfrm>
            <a:off x="497880" y="1282718"/>
            <a:ext cx="8910242" cy="536519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Cambria" panose="02040503050406030204" pitchFamily="18" charset="0"/>
              </a:defRPr>
            </a:lvl1pPr>
            <a:lvl2pPr marL="495285" indent="0">
              <a:buNone/>
              <a:defRPr sz="2167" b="1"/>
            </a:lvl2pPr>
            <a:lvl3pPr marL="990571" indent="0">
              <a:buNone/>
              <a:defRPr sz="1950" b="1"/>
            </a:lvl3pPr>
            <a:lvl4pPr marL="1485855" indent="0">
              <a:buNone/>
              <a:defRPr sz="1733" b="1"/>
            </a:lvl4pPr>
            <a:lvl5pPr marL="1981141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7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7" indent="0">
              <a:buNone/>
              <a:defRPr sz="173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2" name="Content Placeholder 2"/>
          <p:cNvSpPr>
            <a:spLocks noGrp="1"/>
          </p:cNvSpPr>
          <p:nvPr>
            <p:ph idx="18"/>
          </p:nvPr>
        </p:nvSpPr>
        <p:spPr>
          <a:xfrm>
            <a:off x="495882" y="2136439"/>
            <a:ext cx="8910448" cy="4262783"/>
          </a:xfrm>
        </p:spPr>
        <p:txBody>
          <a:bodyPr>
            <a:noAutofit/>
          </a:bodyPr>
          <a:lstStyle>
            <a:lvl1pPr>
              <a:buClr>
                <a:schemeClr val="accent2"/>
              </a:buClr>
              <a:defRPr sz="119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154" name="Text Placeholder 2"/>
          <p:cNvSpPr>
            <a:spLocks noGrp="1"/>
          </p:cNvSpPr>
          <p:nvPr>
            <p:ph type="body" idx="13"/>
          </p:nvPr>
        </p:nvSpPr>
        <p:spPr>
          <a:xfrm>
            <a:off x="495590" y="272289"/>
            <a:ext cx="8912822" cy="321242"/>
          </a:xfrm>
        </p:spPr>
        <p:txBody>
          <a:bodyPr lIns="0" anchor="t">
            <a:noAutofit/>
          </a:bodyPr>
          <a:lstStyle>
            <a:lvl1pPr marL="0" indent="0">
              <a:buNone/>
              <a:defRPr lang="fi-FI" sz="1800" b="0" i="0" kern="1200" dirty="0" smtClean="0">
                <a:solidFill>
                  <a:schemeClr val="accent2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495285" indent="0">
              <a:buNone/>
              <a:defRPr sz="2167" b="1"/>
            </a:lvl2pPr>
            <a:lvl3pPr marL="990571" indent="0">
              <a:buNone/>
              <a:defRPr sz="1950" b="1"/>
            </a:lvl3pPr>
            <a:lvl4pPr marL="1485855" indent="0">
              <a:buNone/>
              <a:defRPr sz="1733" b="1"/>
            </a:lvl4pPr>
            <a:lvl5pPr marL="1981141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7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7" indent="0">
              <a:buNone/>
              <a:defRPr sz="1733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0641156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303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881" y="441329"/>
            <a:ext cx="8912247" cy="52499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82" y="1816107"/>
            <a:ext cx="8912247" cy="46005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6" name="Tekstiruutu 5"/>
          <p:cNvSpPr txBox="1"/>
          <p:nvPr userDrawn="1"/>
        </p:nvSpPr>
        <p:spPr>
          <a:xfrm>
            <a:off x="8145203" y="6632365"/>
            <a:ext cx="164336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</a:t>
            </a:r>
            <a:r>
              <a:rPr lang="fi-FI" sz="800" baseline="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aavutettavan </a:t>
            </a:r>
            <a:r>
              <a:rPr lang="fi-FI" sz="800" baseline="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kielen työkalupakki</a:t>
            </a:r>
            <a:endParaRPr lang="fi-FI" sz="8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192" y="6587231"/>
            <a:ext cx="701101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7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0" r:id="rId2"/>
  </p:sldLayoutIdLst>
  <p:hf hdr="0" ftr="0" dt="0"/>
  <p:txStyles>
    <p:titleStyle>
      <a:lvl1pPr algn="l" defTabSz="990571" rtl="0" eaLnBrk="1" latinLnBrk="0" hangingPunct="1">
        <a:lnSpc>
          <a:spcPct val="90000"/>
        </a:lnSpc>
        <a:spcBef>
          <a:spcPct val="0"/>
        </a:spcBef>
        <a:buNone/>
        <a:defRPr sz="3600" b="0" i="0" kern="1200" cap="none" spc="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80005" indent="-180005" algn="l" defTabSz="990571" rtl="0" eaLnBrk="1" latinLnBrk="0" hangingPunct="1">
        <a:lnSpc>
          <a:spcPct val="120000"/>
        </a:lnSpc>
        <a:spcBef>
          <a:spcPts val="300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372" indent="-180980" algn="l" defTabSz="990571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9763" indent="-179393" algn="l" defTabSz="990571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lang="fi-FI" sz="1200" b="0" i="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3pPr>
      <a:lvl4pPr marL="719156" indent="-179393" algn="l" defTabSz="990571" rtl="0" eaLnBrk="1" latinLnBrk="0" hangingPunct="1">
        <a:lnSpc>
          <a:spcPct val="110000"/>
        </a:lnSpc>
        <a:spcBef>
          <a:spcPts val="0"/>
        </a:spcBef>
        <a:buClr>
          <a:schemeClr val="accent3"/>
        </a:buClr>
        <a:buFont typeface="Arial" panose="020B0604020202020204" pitchFamily="34" charset="0"/>
        <a:buChar char="•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4pPr>
      <a:lvl5pPr marL="900135" indent="-180980" algn="l" defTabSz="990571" rtl="0" eaLnBrk="1" latinLnBrk="0" hangingPunct="1">
        <a:lnSpc>
          <a:spcPct val="150000"/>
        </a:lnSpc>
        <a:spcBef>
          <a:spcPts val="0"/>
        </a:spcBef>
        <a:buClr>
          <a:schemeClr val="accent3"/>
        </a:buClr>
        <a:buFont typeface="Arial" panose="020B0604020202020204" pitchFamily="34" charset="0"/>
        <a:buChar char="•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5pPr>
      <a:lvl6pPr marL="2476424" indent="0" algn="l" defTabSz="990571" rtl="0" eaLnBrk="1" latinLnBrk="0" hangingPunct="1">
        <a:spcBef>
          <a:spcPct val="20000"/>
        </a:spcBef>
        <a:buFont typeface="Arial" panose="020B0604020202020204" pitchFamily="34" charset="0"/>
        <a:buNone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7" indent="-247642" algn="l" defTabSz="9905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2" indent="-247642" algn="l" defTabSz="9905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5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4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7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7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  <p15:guide id="3" pos="308" userDrawn="1">
          <p15:clr>
            <a:srgbClr val="F26B43"/>
          </p15:clr>
        </p15:guide>
        <p15:guide id="4" pos="5932" userDrawn="1">
          <p15:clr>
            <a:srgbClr val="F26B43"/>
          </p15:clr>
        </p15:guide>
        <p15:guide id="5" orient="horz" pos="278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618" userDrawn="1">
          <p15:clr>
            <a:srgbClr val="F26B43"/>
          </p15:clr>
        </p15:guide>
        <p15:guide id="8" pos="1963" userDrawn="1">
          <p15:clr>
            <a:srgbClr val="F26B43"/>
          </p15:clr>
        </p15:guide>
        <p15:guide id="9" pos="2326" userDrawn="1">
          <p15:clr>
            <a:srgbClr val="F26B43"/>
          </p15:clr>
        </p15:guide>
        <p15:guide id="10" pos="6091" userDrawn="1">
          <p15:clr>
            <a:srgbClr val="F26B43"/>
          </p15:clr>
        </p15:guide>
        <p15:guide id="11" pos="149" userDrawn="1">
          <p15:clr>
            <a:srgbClr val="F26B43"/>
          </p15:clr>
        </p15:guide>
        <p15:guide id="12" orient="horz" pos="73" userDrawn="1">
          <p15:clr>
            <a:srgbClr val="F26B43"/>
          </p15:clr>
        </p15:guide>
        <p15:guide id="13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2"/>
          <p:cNvSpPr txBox="1"/>
          <p:nvPr/>
        </p:nvSpPr>
        <p:spPr>
          <a:xfrm>
            <a:off x="7415722" y="1712542"/>
            <a:ext cx="2077059" cy="1167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74283" tIns="37131" rIns="74283" bIns="37131" anchor="t" anchorCtr="0">
            <a:spAutoFit/>
          </a:bodyPr>
          <a:lstStyle/>
          <a:p>
            <a:r>
              <a:rPr lang="fi-FI" sz="1600" dirty="0" smtClean="0">
                <a:solidFill>
                  <a:schemeClr val="accent2"/>
                </a:solidFill>
                <a:latin typeface="Franklin Gothic Medium Cond" panose="020B0606030402020204" pitchFamily="34" charset="0"/>
                <a:ea typeface="Arial"/>
                <a:cs typeface="Arial"/>
                <a:sym typeface="Arial"/>
              </a:rPr>
              <a:t>Palvelun jälkeen</a:t>
            </a:r>
            <a:endParaRPr lang="fi-FI" sz="1600" dirty="0">
              <a:solidFill>
                <a:schemeClr val="accent2"/>
              </a:solidFill>
              <a:latin typeface="Franklin Gothic Medium Cond" panose="020B0606030402020204" pitchFamily="34" charset="0"/>
              <a:ea typeface="Arial"/>
              <a:cs typeface="Arial"/>
              <a:sym typeface="Arial"/>
            </a:endParaRPr>
          </a:p>
          <a:p>
            <a:r>
              <a:rPr lang="fi-FI" sz="1050" dirty="0">
                <a:solidFill>
                  <a:schemeClr val="tx1">
                    <a:lumMod val="95000"/>
                    <a:lumOff val="5000"/>
                  </a:schemeClr>
                </a:solidFill>
                <a:ea typeface="Arial"/>
                <a:cs typeface="Arial"/>
                <a:sym typeface="Arial"/>
              </a:rPr>
              <a:t>Mitä asiakas tekee palvelun käyttämisen jälkeen? Onko tarvetta esimerkiksi yhteydenpidolle, jossa selkokielen tarve pitäisi miettiä?</a:t>
            </a:r>
            <a:endParaRPr sz="1050" dirty="0">
              <a:solidFill>
                <a:schemeClr val="tx1">
                  <a:lumMod val="95000"/>
                  <a:lumOff val="5000"/>
                </a:schemeClr>
              </a:solidFill>
              <a:ea typeface="Arial"/>
              <a:cs typeface="Arial"/>
            </a:endParaRPr>
          </a:p>
        </p:txBody>
      </p:sp>
      <p:sp>
        <p:nvSpPr>
          <p:cNvPr id="198" name="Google Shape;198;p4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Selkokieltä tarvitsevan käyttäjän palvelupolku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i-FI" dirty="0">
                <a:solidFill>
                  <a:schemeClr val="accent2"/>
                </a:solidFill>
              </a:rPr>
              <a:t>Työpohja</a:t>
            </a:r>
          </a:p>
        </p:txBody>
      </p:sp>
      <p:sp>
        <p:nvSpPr>
          <p:cNvPr id="207" name="Google Shape;207;p42"/>
          <p:cNvSpPr txBox="1"/>
          <p:nvPr/>
        </p:nvSpPr>
        <p:spPr>
          <a:xfrm>
            <a:off x="419958" y="1712542"/>
            <a:ext cx="2115426" cy="1129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74283" tIns="37131" rIns="74283" bIns="37131" anchor="t" anchorCtr="0">
            <a:spAutoFit/>
          </a:bodyPr>
          <a:lstStyle/>
          <a:p>
            <a:r>
              <a:rPr lang="fi-FI" sz="1600" dirty="0" smtClean="0">
                <a:solidFill>
                  <a:schemeClr val="accent2"/>
                </a:solidFill>
                <a:latin typeface="Franklin Gothic Medium Cond" panose="020B0606030402020204" pitchFamily="34" charset="0"/>
                <a:ea typeface="Arial"/>
                <a:cs typeface="Arial"/>
                <a:sym typeface="Arial"/>
              </a:rPr>
              <a:t>Ennen palvelua</a:t>
            </a:r>
            <a:endParaRPr lang="fi-FI" sz="16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r>
              <a:rPr lang="fi-FI" sz="105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Arial"/>
                <a:cs typeface="Arial"/>
                <a:sym typeface="Arial"/>
              </a:rPr>
              <a:t>Kuvaa vaiheet ennen palvelun käyttöä. Mistä </a:t>
            </a:r>
            <a:r>
              <a:rPr lang="fi-FI" sz="1050" dirty="0">
                <a:solidFill>
                  <a:schemeClr val="tx1">
                    <a:lumMod val="95000"/>
                    <a:lumOff val="5000"/>
                  </a:schemeClr>
                </a:solidFill>
                <a:ea typeface="Arial"/>
                <a:cs typeface="Arial"/>
                <a:sym typeface="Arial"/>
              </a:rPr>
              <a:t>tai miten selkokieltä tarvitseva asiakas tulee palveluun? Miksi hänelle on tarve käyttää palvelua selkokielellä?</a:t>
            </a:r>
            <a:endParaRPr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8" name="Google Shape;208;p42"/>
          <p:cNvSpPr txBox="1"/>
          <p:nvPr/>
        </p:nvSpPr>
        <p:spPr>
          <a:xfrm>
            <a:off x="2752421" y="1712542"/>
            <a:ext cx="4201507" cy="9983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74283" tIns="37131" rIns="74283" bIns="37131" anchor="t" anchorCtr="0">
            <a:spAutoFit/>
          </a:bodyPr>
          <a:lstStyle/>
          <a:p>
            <a:r>
              <a:rPr lang="fi-FI" sz="1600" dirty="0" smtClean="0">
                <a:solidFill>
                  <a:schemeClr val="accent2"/>
                </a:solidFill>
                <a:latin typeface="Franklin Gothic Medium Cond" panose="020B0606030402020204" pitchFamily="34" charset="0"/>
                <a:ea typeface="Arial"/>
                <a:cs typeface="Arial"/>
                <a:sym typeface="Arial"/>
              </a:rPr>
              <a:t>Palvelun aikana</a:t>
            </a:r>
            <a:endParaRPr lang="fi-FI" sz="16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r>
              <a:rPr lang="fi-FI" sz="1050" dirty="0">
                <a:solidFill>
                  <a:schemeClr val="tx1">
                    <a:lumMod val="95000"/>
                    <a:lumOff val="5000"/>
                  </a:schemeClr>
                </a:solidFill>
                <a:ea typeface="Arial"/>
                <a:cs typeface="Arial"/>
                <a:sym typeface="Arial"/>
              </a:rPr>
              <a:t>Kuvaa, miten selkokieltä tarvitseva etenee palvelussanne. Pohdi samalla, ovatko kaikki polun vaiheet sellaisia, jotka voidaan toteuttaa myös </a:t>
            </a:r>
            <a:r>
              <a:rPr lang="fi-FI" sz="105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Arial"/>
                <a:cs typeface="Arial"/>
                <a:sym typeface="Arial"/>
              </a:rPr>
              <a:t>selkokielellä. Milloin asiakas </a:t>
            </a:r>
            <a:r>
              <a:rPr lang="fi-FI" sz="1050" dirty="0">
                <a:solidFill>
                  <a:schemeClr val="tx1">
                    <a:lumMod val="95000"/>
                    <a:lumOff val="5000"/>
                  </a:schemeClr>
                </a:solidFill>
                <a:ea typeface="Arial"/>
                <a:cs typeface="Arial"/>
                <a:sym typeface="Arial"/>
              </a:rPr>
              <a:t>kannattaa ohjata muuhun palvelukanavaan kuin digitaaliseen?</a:t>
            </a:r>
            <a:endParaRPr sz="1050" dirty="0">
              <a:solidFill>
                <a:schemeClr val="tx1">
                  <a:lumMod val="95000"/>
                  <a:lumOff val="5000"/>
                </a:schemeClr>
              </a:solidFill>
              <a:ea typeface="Arial"/>
              <a:cs typeface="Arial"/>
            </a:endParaRPr>
          </a:p>
        </p:txBody>
      </p:sp>
      <p:cxnSp>
        <p:nvCxnSpPr>
          <p:cNvPr id="214" name="Google Shape;214;p42"/>
          <p:cNvCxnSpPr>
            <a:stCxn id="203" idx="3"/>
            <a:endCxn id="205" idx="1"/>
          </p:cNvCxnSpPr>
          <p:nvPr/>
        </p:nvCxnSpPr>
        <p:spPr>
          <a:xfrm flipV="1">
            <a:off x="2340155" y="3528020"/>
            <a:ext cx="465408" cy="2125603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5" name="Google Shape;215;p42"/>
          <p:cNvCxnSpPr>
            <a:stCxn id="205" idx="3"/>
            <a:endCxn id="197" idx="1"/>
          </p:cNvCxnSpPr>
          <p:nvPr/>
        </p:nvCxnSpPr>
        <p:spPr>
          <a:xfrm flipV="1">
            <a:off x="4065162" y="3528019"/>
            <a:ext cx="212422" cy="1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6" name="Google Shape;216;p42"/>
          <p:cNvCxnSpPr>
            <a:stCxn id="218" idx="2"/>
            <a:endCxn id="223" idx="0"/>
          </p:cNvCxnSpPr>
          <p:nvPr/>
        </p:nvCxnSpPr>
        <p:spPr>
          <a:xfrm>
            <a:off x="6377271" y="3930562"/>
            <a:ext cx="0" cy="203748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7" name="Google Shape;217;p42"/>
          <p:cNvCxnSpPr>
            <a:stCxn id="197" idx="3"/>
            <a:endCxn id="218" idx="1"/>
          </p:cNvCxnSpPr>
          <p:nvPr/>
        </p:nvCxnSpPr>
        <p:spPr>
          <a:xfrm>
            <a:off x="5537183" y="3528016"/>
            <a:ext cx="210288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1" name="Google Shape;221;p42"/>
          <p:cNvCxnSpPr>
            <a:stCxn id="220" idx="3"/>
            <a:endCxn id="219" idx="1"/>
          </p:cNvCxnSpPr>
          <p:nvPr/>
        </p:nvCxnSpPr>
        <p:spPr>
          <a:xfrm flipV="1">
            <a:off x="4065162" y="4536857"/>
            <a:ext cx="212422" cy="1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2" name="Google Shape;222;p42"/>
          <p:cNvCxnSpPr>
            <a:stCxn id="219" idx="3"/>
            <a:endCxn id="223" idx="1"/>
          </p:cNvCxnSpPr>
          <p:nvPr/>
        </p:nvCxnSpPr>
        <p:spPr>
          <a:xfrm>
            <a:off x="5537183" y="4536854"/>
            <a:ext cx="210288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4" name="Google Shape;224;p42"/>
          <p:cNvCxnSpPr>
            <a:stCxn id="220" idx="2"/>
            <a:endCxn id="226" idx="0"/>
          </p:cNvCxnSpPr>
          <p:nvPr/>
        </p:nvCxnSpPr>
        <p:spPr>
          <a:xfrm>
            <a:off x="3435363" y="4939402"/>
            <a:ext cx="0" cy="203747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7" name="Google Shape;227;p42"/>
          <p:cNvCxnSpPr>
            <a:stCxn id="226" idx="3"/>
            <a:endCxn id="225" idx="1"/>
          </p:cNvCxnSpPr>
          <p:nvPr/>
        </p:nvCxnSpPr>
        <p:spPr>
          <a:xfrm>
            <a:off x="4065162" y="5545693"/>
            <a:ext cx="212422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8" name="Google Shape;228;p42"/>
          <p:cNvCxnSpPr>
            <a:endCxn id="229" idx="1"/>
          </p:cNvCxnSpPr>
          <p:nvPr/>
        </p:nvCxnSpPr>
        <p:spPr>
          <a:xfrm>
            <a:off x="5538251" y="5545693"/>
            <a:ext cx="209223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0" name="Google Shape;230;p42"/>
          <p:cNvCxnSpPr>
            <a:stCxn id="229" idx="3"/>
            <a:endCxn id="210" idx="1"/>
          </p:cNvCxnSpPr>
          <p:nvPr/>
        </p:nvCxnSpPr>
        <p:spPr>
          <a:xfrm flipV="1">
            <a:off x="7007070" y="3420093"/>
            <a:ext cx="461794" cy="2125603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7" name="Google Shape;197;p42"/>
          <p:cNvSpPr/>
          <p:nvPr/>
        </p:nvSpPr>
        <p:spPr>
          <a:xfrm>
            <a:off x="4277586" y="3125471"/>
            <a:ext cx="1259599" cy="8050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42"/>
          <p:cNvSpPr/>
          <p:nvPr/>
        </p:nvSpPr>
        <p:spPr>
          <a:xfrm>
            <a:off x="2805565" y="3125474"/>
            <a:ext cx="1259599" cy="8050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42"/>
          <p:cNvSpPr/>
          <p:nvPr/>
        </p:nvSpPr>
        <p:spPr>
          <a:xfrm>
            <a:off x="5747474" y="3125471"/>
            <a:ext cx="1259599" cy="8050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42"/>
          <p:cNvSpPr/>
          <p:nvPr/>
        </p:nvSpPr>
        <p:spPr>
          <a:xfrm>
            <a:off x="4277586" y="4134309"/>
            <a:ext cx="1259599" cy="8050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42"/>
          <p:cNvSpPr/>
          <p:nvPr/>
        </p:nvSpPr>
        <p:spPr>
          <a:xfrm>
            <a:off x="2805565" y="4134312"/>
            <a:ext cx="1259599" cy="8050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42"/>
          <p:cNvSpPr/>
          <p:nvPr/>
        </p:nvSpPr>
        <p:spPr>
          <a:xfrm>
            <a:off x="5747474" y="4134309"/>
            <a:ext cx="1259599" cy="8050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42"/>
          <p:cNvSpPr/>
          <p:nvPr/>
        </p:nvSpPr>
        <p:spPr>
          <a:xfrm>
            <a:off x="4277586" y="5143148"/>
            <a:ext cx="1259599" cy="8050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42"/>
          <p:cNvSpPr/>
          <p:nvPr/>
        </p:nvSpPr>
        <p:spPr>
          <a:xfrm>
            <a:off x="2805565" y="5143150"/>
            <a:ext cx="1259599" cy="8050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42"/>
          <p:cNvSpPr/>
          <p:nvPr/>
        </p:nvSpPr>
        <p:spPr>
          <a:xfrm>
            <a:off x="5747474" y="5143148"/>
            <a:ext cx="1259599" cy="8050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42"/>
          <p:cNvSpPr/>
          <p:nvPr/>
        </p:nvSpPr>
        <p:spPr>
          <a:xfrm>
            <a:off x="7468864" y="3125474"/>
            <a:ext cx="1844566" cy="589237"/>
          </a:xfrm>
          <a:prstGeom prst="roundRect">
            <a:avLst>
              <a:gd name="adj" fmla="val 16667"/>
            </a:avLst>
          </a:prstGeom>
          <a:solidFill>
            <a:srgbClr val="EEF2FC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42"/>
          <p:cNvSpPr/>
          <p:nvPr/>
        </p:nvSpPr>
        <p:spPr>
          <a:xfrm>
            <a:off x="7468864" y="3869984"/>
            <a:ext cx="1844566" cy="589237"/>
          </a:xfrm>
          <a:prstGeom prst="roundRect">
            <a:avLst>
              <a:gd name="adj" fmla="val 16667"/>
            </a:avLst>
          </a:prstGeom>
          <a:solidFill>
            <a:srgbClr val="EEF2FC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42"/>
          <p:cNvSpPr/>
          <p:nvPr/>
        </p:nvSpPr>
        <p:spPr>
          <a:xfrm>
            <a:off x="7468864" y="4614494"/>
            <a:ext cx="1844566" cy="589237"/>
          </a:xfrm>
          <a:prstGeom prst="roundRect">
            <a:avLst>
              <a:gd name="adj" fmla="val 16667"/>
            </a:avLst>
          </a:prstGeom>
          <a:solidFill>
            <a:srgbClr val="EEF2FC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42"/>
          <p:cNvSpPr/>
          <p:nvPr/>
        </p:nvSpPr>
        <p:spPr>
          <a:xfrm>
            <a:off x="7468864" y="5359004"/>
            <a:ext cx="1844566" cy="589237"/>
          </a:xfrm>
          <a:prstGeom prst="roundRect">
            <a:avLst>
              <a:gd name="adj" fmla="val 16667"/>
            </a:avLst>
          </a:prstGeom>
          <a:solidFill>
            <a:srgbClr val="EEF2FC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42"/>
          <p:cNvSpPr/>
          <p:nvPr/>
        </p:nvSpPr>
        <p:spPr>
          <a:xfrm>
            <a:off x="495590" y="3125474"/>
            <a:ext cx="1844566" cy="589237"/>
          </a:xfrm>
          <a:prstGeom prst="roundRect">
            <a:avLst>
              <a:gd name="adj" fmla="val 16667"/>
            </a:avLst>
          </a:prstGeom>
          <a:solidFill>
            <a:srgbClr val="EEF2FC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42"/>
          <p:cNvSpPr/>
          <p:nvPr/>
        </p:nvSpPr>
        <p:spPr>
          <a:xfrm>
            <a:off x="495590" y="3869984"/>
            <a:ext cx="1844566" cy="589237"/>
          </a:xfrm>
          <a:prstGeom prst="roundRect">
            <a:avLst>
              <a:gd name="adj" fmla="val 16667"/>
            </a:avLst>
          </a:prstGeom>
          <a:solidFill>
            <a:srgbClr val="EEF2FC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42"/>
          <p:cNvSpPr/>
          <p:nvPr/>
        </p:nvSpPr>
        <p:spPr>
          <a:xfrm>
            <a:off x="495590" y="4614494"/>
            <a:ext cx="1844566" cy="589237"/>
          </a:xfrm>
          <a:prstGeom prst="roundRect">
            <a:avLst>
              <a:gd name="adj" fmla="val 16667"/>
            </a:avLst>
          </a:prstGeom>
          <a:solidFill>
            <a:srgbClr val="EEF2FC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42"/>
          <p:cNvSpPr/>
          <p:nvPr/>
        </p:nvSpPr>
        <p:spPr>
          <a:xfrm>
            <a:off x="495590" y="5359004"/>
            <a:ext cx="1844566" cy="589237"/>
          </a:xfrm>
          <a:prstGeom prst="roundRect">
            <a:avLst>
              <a:gd name="adj" fmla="val 16667"/>
            </a:avLst>
          </a:prstGeom>
          <a:solidFill>
            <a:srgbClr val="EEF2FC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4283" tIns="37131" rIns="74283" bIns="37131" anchor="ctr" anchorCtr="0">
            <a:noAutofit/>
          </a:bodyPr>
          <a:lstStyle/>
          <a:p>
            <a:pPr algn="ctr"/>
            <a:endParaRPr sz="113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92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arte_Slidedocs">
  <a:themeElements>
    <a:clrScheme name="Mukautettu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BF0426"/>
      </a:accent1>
      <a:accent2>
        <a:srgbClr val="3E69DC"/>
      </a:accent2>
      <a:accent3>
        <a:srgbClr val="038C33"/>
      </a:accent3>
      <a:accent4>
        <a:srgbClr val="F2B705"/>
      </a:accent4>
      <a:accent5>
        <a:srgbClr val="F29F05"/>
      </a:accent5>
      <a:accent6>
        <a:srgbClr val="C0C0C0"/>
      </a:accent6>
      <a:hlink>
        <a:srgbClr val="03258C"/>
      </a:hlink>
      <a:folHlink>
        <a:srgbClr val="7030A0"/>
      </a:folHlink>
    </a:clrScheme>
    <a:fontScheme name="Opas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dirty="0" err="1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100" dirty="0" err="1" smtClean="0">
            <a:solidFill>
              <a:schemeClr val="tx2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C290506B8F3C64D8EE0C8ADCA9D083C" ma:contentTypeVersion="6" ma:contentTypeDescription="Luo uusi asiakirja." ma:contentTypeScope="" ma:versionID="52432f384a774a678e08984ac8a3014d">
  <xsd:schema xmlns:xsd="http://www.w3.org/2001/XMLSchema" xmlns:xs="http://www.w3.org/2001/XMLSchema" xmlns:p="http://schemas.microsoft.com/office/2006/metadata/properties" xmlns:ns2="33cc00bc-d09b-417c-a706-f8dbc4ef0fba" xmlns:ns3="8dea2fe8-89e2-4b41-9dea-db344ae97cb7" targetNamespace="http://schemas.microsoft.com/office/2006/metadata/properties" ma:root="true" ma:fieldsID="8706d622d936ef81f00c3b346f00cfb9" ns2:_="" ns3:_="">
    <xsd:import namespace="33cc00bc-d09b-417c-a706-f8dbc4ef0fba"/>
    <xsd:import namespace="8dea2fe8-89e2-4b41-9dea-db344ae97c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00bc-d09b-417c-a706-f8dbc4ef0f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ea2fe8-89e2-4b41-9dea-db344ae97c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F6879F-AE59-445A-9A3B-F714E274DE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cc00bc-d09b-417c-a706-f8dbc4ef0fba"/>
    <ds:schemaRef ds:uri="8dea2fe8-89e2-4b41-9dea-db344ae97c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C7D9E6-B0D9-433E-BD46-EB60F64F4DA8}">
  <ds:schemaRefs>
    <ds:schemaRef ds:uri="http://purl.org/dc/elements/1.1/"/>
    <ds:schemaRef ds:uri="http://schemas.openxmlformats.org/package/2006/metadata/core-properties"/>
    <ds:schemaRef ds:uri="8dea2fe8-89e2-4b41-9dea-db344ae97cb7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33cc00bc-d09b-417c-a706-f8dbc4ef0fb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CA875DA-F9FD-4F83-A049-3B1027B542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slidedoc-mallipohja-tyhjä</Template>
  <TotalTime>3070</TotalTime>
  <Words>84</Words>
  <Application>Microsoft Office PowerPoint</Application>
  <PresentationFormat>A4-paperi (210 x 297 mm)</PresentationFormat>
  <Paragraphs>8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Franklin Gothic Book</vt:lpstr>
      <vt:lpstr>Franklin Gothic Medium</vt:lpstr>
      <vt:lpstr>Franklin Gothic Medium Cond</vt:lpstr>
      <vt:lpstr>Duarte_Slidedocs</vt:lpstr>
      <vt:lpstr>Selkokieltä tarvitsevan käyttäjän palvelupolku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Saavutettavan kielen työkalupakki</dc:title>
  <dc:creator>Laura Niemi</dc:creator>
  <cp:lastModifiedBy>Kervinen Mari</cp:lastModifiedBy>
  <cp:revision>131</cp:revision>
  <dcterms:created xsi:type="dcterms:W3CDTF">2021-06-30T08:38:54Z</dcterms:created>
  <dcterms:modified xsi:type="dcterms:W3CDTF">2022-02-27T16:03:16Z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0x0101005C290506B8F3C64D8EE0C8ADCA9D083C</vt:lpwstr>
  </property>
</Properties>
</file>